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307" r:id="rId2"/>
    <p:sldId id="310" r:id="rId3"/>
    <p:sldId id="311" r:id="rId4"/>
    <p:sldId id="312" r:id="rId5"/>
    <p:sldId id="309" r:id="rId6"/>
    <p:sldId id="295" r:id="rId7"/>
    <p:sldId id="313" r:id="rId8"/>
    <p:sldId id="29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294F2"/>
    <a:srgbClr val="0033CC"/>
    <a:srgbClr val="0000FF"/>
    <a:srgbClr val="0099FF"/>
    <a:srgbClr val="6699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76" autoAdjust="0"/>
    <p:restoredTop sz="94660"/>
  </p:normalViewPr>
  <p:slideViewPr>
    <p:cSldViewPr>
      <p:cViewPr>
        <p:scale>
          <a:sx n="100" d="100"/>
          <a:sy n="100" d="100"/>
        </p:scale>
        <p:origin x="-444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jpeg"/><Relationship Id="rId1" Type="http://schemas.openxmlformats.org/officeDocument/2006/relationships/image" Target="../media/image101.jpeg"/><Relationship Id="rId4" Type="http://schemas.openxmlformats.org/officeDocument/2006/relationships/image" Target="../media/image1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003B2-0400-48BC-A580-D5B531333180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7786F24-1B54-40EC-97BD-1176DBAFBA77}">
      <dgm:prSet phldrT="[Текст]" custT="1"/>
      <dgm:spPr/>
      <dgm:t>
        <a:bodyPr/>
        <a:lstStyle/>
        <a:p>
          <a:r>
            <a:rPr lang="ru-RU" sz="1050" b="1" dirty="0" smtClean="0"/>
            <a:t>ответственное хранение и обработка товара</a:t>
          </a:r>
          <a:endParaRPr lang="ru-RU" sz="1050" b="1" dirty="0"/>
        </a:p>
      </dgm:t>
    </dgm:pt>
    <dgm:pt modelId="{FF4F19D8-93F0-4762-828C-FB26BD5A1C80}" type="parTrans" cxnId="{6D739BBC-0F0D-4872-BEFA-AC84D18B2981}">
      <dgm:prSet/>
      <dgm:spPr/>
      <dgm:t>
        <a:bodyPr/>
        <a:lstStyle/>
        <a:p>
          <a:endParaRPr lang="ru-RU"/>
        </a:p>
      </dgm:t>
    </dgm:pt>
    <dgm:pt modelId="{58909C20-05E4-4262-B969-78401D0C5CF2}" type="sibTrans" cxnId="{6D739BBC-0F0D-4872-BEFA-AC84D18B2981}">
      <dgm:prSet/>
      <dgm:spPr/>
      <dgm:t>
        <a:bodyPr/>
        <a:lstStyle/>
        <a:p>
          <a:endParaRPr lang="ru-RU"/>
        </a:p>
      </dgm:t>
    </dgm:pt>
    <dgm:pt modelId="{B2919262-1105-4DEB-BCC2-79A108BD256B}">
      <dgm:prSet phldrT="[Текст]" custT="1"/>
      <dgm:spPr/>
      <dgm:t>
        <a:bodyPr/>
        <a:lstStyle/>
        <a:p>
          <a:r>
            <a:rPr lang="ru-RU" sz="1200" b="1" dirty="0" smtClean="0"/>
            <a:t>производственная логистика</a:t>
          </a:r>
          <a:endParaRPr lang="ru-RU" sz="1200" b="1" dirty="0"/>
        </a:p>
      </dgm:t>
    </dgm:pt>
    <dgm:pt modelId="{693B7F9C-8D4A-4DC6-B711-1126C883AF09}" type="parTrans" cxnId="{5E8B9A5F-A5BE-4D09-AC7F-CD4F057FE80A}">
      <dgm:prSet/>
      <dgm:spPr/>
      <dgm:t>
        <a:bodyPr/>
        <a:lstStyle/>
        <a:p>
          <a:endParaRPr lang="ru-RU"/>
        </a:p>
      </dgm:t>
    </dgm:pt>
    <dgm:pt modelId="{D220DEBE-92DB-4A2A-9576-67BB7CC35722}" type="sibTrans" cxnId="{5E8B9A5F-A5BE-4D09-AC7F-CD4F057FE80A}">
      <dgm:prSet/>
      <dgm:spPr/>
      <dgm:t>
        <a:bodyPr/>
        <a:lstStyle/>
        <a:p>
          <a:endParaRPr lang="ru-RU"/>
        </a:p>
      </dgm:t>
    </dgm:pt>
    <dgm:pt modelId="{0A3637D2-36D1-4C44-9A69-426B46AE797C}">
      <dgm:prSet phldrT="[Текст]" custT="1"/>
      <dgm:spPr/>
      <dgm:t>
        <a:bodyPr/>
        <a:lstStyle/>
        <a:p>
          <a:r>
            <a:rPr lang="ru-RU" sz="1200" b="1" dirty="0" smtClean="0"/>
            <a:t>управление товарным запасом</a:t>
          </a:r>
          <a:endParaRPr lang="ru-RU" sz="1200" b="1" dirty="0"/>
        </a:p>
      </dgm:t>
    </dgm:pt>
    <dgm:pt modelId="{7BDE81DF-42DC-4DCF-BEBB-526922BFAFB7}" type="parTrans" cxnId="{9E275A3B-8D78-46C4-AF1B-CFFB3F8AA5D7}">
      <dgm:prSet/>
      <dgm:spPr/>
      <dgm:t>
        <a:bodyPr/>
        <a:lstStyle/>
        <a:p>
          <a:endParaRPr lang="ru-RU"/>
        </a:p>
      </dgm:t>
    </dgm:pt>
    <dgm:pt modelId="{AD519BEA-4217-4A41-B998-F567840F7A76}" type="sibTrans" cxnId="{9E275A3B-8D78-46C4-AF1B-CFFB3F8AA5D7}">
      <dgm:prSet/>
      <dgm:spPr/>
      <dgm:t>
        <a:bodyPr/>
        <a:lstStyle/>
        <a:p>
          <a:endParaRPr lang="ru-RU"/>
        </a:p>
      </dgm:t>
    </dgm:pt>
    <dgm:pt modelId="{77D57ACA-03B8-4091-9FBE-F2AF8472A8BD}">
      <dgm:prSet phldrT="[Текст]" phldr="1"/>
      <dgm:spPr/>
      <dgm:t>
        <a:bodyPr/>
        <a:lstStyle/>
        <a:p>
          <a:endParaRPr lang="ru-RU"/>
        </a:p>
      </dgm:t>
    </dgm:pt>
    <dgm:pt modelId="{D301A7AF-B6CD-4A51-9E1D-D367B9127A97}" type="parTrans" cxnId="{21B1CDB4-5D64-4C23-92BD-08A9BC0E106A}">
      <dgm:prSet/>
      <dgm:spPr/>
      <dgm:t>
        <a:bodyPr/>
        <a:lstStyle/>
        <a:p>
          <a:endParaRPr lang="ru-RU"/>
        </a:p>
      </dgm:t>
    </dgm:pt>
    <dgm:pt modelId="{9F08394B-7342-4B7F-8976-9F422B74479F}" type="sibTrans" cxnId="{21B1CDB4-5D64-4C23-92BD-08A9BC0E106A}">
      <dgm:prSet/>
      <dgm:spPr/>
      <dgm:t>
        <a:bodyPr/>
        <a:lstStyle/>
        <a:p>
          <a:endParaRPr lang="ru-RU"/>
        </a:p>
      </dgm:t>
    </dgm:pt>
    <dgm:pt modelId="{573207CB-2992-47C1-BFC1-894A40D87562}">
      <dgm:prSet custT="1"/>
      <dgm:spPr/>
      <dgm:t>
        <a:bodyPr/>
        <a:lstStyle/>
        <a:p>
          <a:r>
            <a:rPr lang="ru-RU" sz="1050" b="1" dirty="0" smtClean="0"/>
            <a:t>транспортно-экспедиционное обслуживание</a:t>
          </a:r>
          <a:endParaRPr lang="ru-RU" sz="1050" b="1" dirty="0"/>
        </a:p>
      </dgm:t>
    </dgm:pt>
    <dgm:pt modelId="{29FA1184-229F-456F-A24A-7D951C8CFBAC}" type="parTrans" cxnId="{720E9CCF-CF43-4650-B18D-EDB4997DDADB}">
      <dgm:prSet/>
      <dgm:spPr/>
      <dgm:t>
        <a:bodyPr/>
        <a:lstStyle/>
        <a:p>
          <a:endParaRPr lang="ru-RU"/>
        </a:p>
      </dgm:t>
    </dgm:pt>
    <dgm:pt modelId="{C6BD7E08-253F-4B83-8DFA-B4E829D05519}" type="sibTrans" cxnId="{720E9CCF-CF43-4650-B18D-EDB4997DDADB}">
      <dgm:prSet/>
      <dgm:spPr/>
      <dgm:t>
        <a:bodyPr/>
        <a:lstStyle/>
        <a:p>
          <a:endParaRPr lang="ru-RU"/>
        </a:p>
      </dgm:t>
    </dgm:pt>
    <dgm:pt modelId="{7912B66D-19A8-4223-9F44-5320E2E58404}">
      <dgm:prSet/>
      <dgm:spPr/>
      <dgm:t>
        <a:bodyPr/>
        <a:lstStyle/>
        <a:p>
          <a:endParaRPr lang="ru-RU"/>
        </a:p>
      </dgm:t>
    </dgm:pt>
    <dgm:pt modelId="{459769FB-FBA5-4E3D-B586-CC30009C403D}" type="parTrans" cxnId="{21310CE7-821F-4581-B955-688E94A36C83}">
      <dgm:prSet/>
      <dgm:spPr/>
      <dgm:t>
        <a:bodyPr/>
        <a:lstStyle/>
        <a:p>
          <a:endParaRPr lang="ru-RU"/>
        </a:p>
      </dgm:t>
    </dgm:pt>
    <dgm:pt modelId="{8E9A1F39-D670-4C71-9FBD-7A05B27348BF}" type="sibTrans" cxnId="{21310CE7-821F-4581-B955-688E94A36C83}">
      <dgm:prSet/>
      <dgm:spPr/>
      <dgm:t>
        <a:bodyPr/>
        <a:lstStyle/>
        <a:p>
          <a:endParaRPr lang="ru-RU"/>
        </a:p>
      </dgm:t>
    </dgm:pt>
    <dgm:pt modelId="{999067E6-EDDC-437E-82AB-80BCD573395A}" type="pres">
      <dgm:prSet presAssocID="{797003B2-0400-48BC-A580-D5B5313331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FE17C5-9144-419D-9534-F6BDB74493CC}" type="pres">
      <dgm:prSet presAssocID="{797003B2-0400-48BC-A580-D5B531333180}" presName="diamond" presStyleLbl="bgShp" presStyleIdx="0" presStyleCnt="1" custScaleX="155554" custScaleY="88889"/>
      <dgm:spPr/>
    </dgm:pt>
    <dgm:pt modelId="{054E4AC5-A6E9-47E0-B0F9-2654AD5886CD}" type="pres">
      <dgm:prSet presAssocID="{797003B2-0400-48BC-A580-D5B531333180}" presName="quad1" presStyleLbl="node1" presStyleIdx="0" presStyleCnt="4" custScaleX="191232" custScaleY="78467" custLinFactNeighborX="-29892" custLinFactNeighborY="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A449-AE43-4942-8502-BCDFCA68A3D4}" type="pres">
      <dgm:prSet presAssocID="{797003B2-0400-48BC-A580-D5B531333180}" presName="quad2" presStyleLbl="node1" presStyleIdx="1" presStyleCnt="4" custScaleX="177837" custScaleY="78467" custLinFactNeighborX="49545" custLinFactNeighborY="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E038-6EDC-4D00-8A3B-057EE1D8B2EF}" type="pres">
      <dgm:prSet presAssocID="{797003B2-0400-48BC-A580-D5B531333180}" presName="quad3" presStyleLbl="node1" presStyleIdx="2" presStyleCnt="4" custScaleX="193736" custScaleY="65018" custLinFactNeighborX="-21969" custLinFactNeighborY="-29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6DADE-13B1-43B9-A3A4-E8A78096811F}" type="pres">
      <dgm:prSet presAssocID="{797003B2-0400-48BC-A580-D5B531333180}" presName="quad4" presStyleLbl="node1" presStyleIdx="3" presStyleCnt="4" custScaleX="177837" custScaleY="65018" custLinFactNeighborX="56350" custLinFactNeighborY="-29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75A3B-8D78-46C4-AF1B-CFFB3F8AA5D7}" srcId="{797003B2-0400-48BC-A580-D5B531333180}" destId="{0A3637D2-36D1-4C44-9A69-426B46AE797C}" srcOrd="3" destOrd="0" parTransId="{7BDE81DF-42DC-4DCF-BEBB-526922BFAFB7}" sibTransId="{AD519BEA-4217-4A41-B998-F567840F7A76}"/>
    <dgm:cxn modelId="{6D739BBC-0F0D-4872-BEFA-AC84D18B2981}" srcId="{797003B2-0400-48BC-A580-D5B531333180}" destId="{87786F24-1B54-40EC-97BD-1176DBAFBA77}" srcOrd="0" destOrd="0" parTransId="{FF4F19D8-93F0-4762-828C-FB26BD5A1C80}" sibTransId="{58909C20-05E4-4262-B969-78401D0C5CF2}"/>
    <dgm:cxn modelId="{21310CE7-821F-4581-B955-688E94A36C83}" srcId="{797003B2-0400-48BC-A580-D5B531333180}" destId="{7912B66D-19A8-4223-9F44-5320E2E58404}" srcOrd="4" destOrd="0" parTransId="{459769FB-FBA5-4E3D-B586-CC30009C403D}" sibTransId="{8E9A1F39-D670-4C71-9FBD-7A05B27348BF}"/>
    <dgm:cxn modelId="{979137C0-E186-4855-AD3D-A6238D4D7F96}" type="presOf" srcId="{87786F24-1B54-40EC-97BD-1176DBAFBA77}" destId="{054E4AC5-A6E9-47E0-B0F9-2654AD5886CD}" srcOrd="0" destOrd="0" presId="urn:microsoft.com/office/officeart/2005/8/layout/matrix3"/>
    <dgm:cxn modelId="{21B1CDB4-5D64-4C23-92BD-08A9BC0E106A}" srcId="{797003B2-0400-48BC-A580-D5B531333180}" destId="{77D57ACA-03B8-4091-9FBE-F2AF8472A8BD}" srcOrd="5" destOrd="0" parTransId="{D301A7AF-B6CD-4A51-9E1D-D367B9127A97}" sibTransId="{9F08394B-7342-4B7F-8976-9F422B74479F}"/>
    <dgm:cxn modelId="{FC09174B-A6B0-4482-B820-FEC6A71952C1}" type="presOf" srcId="{573207CB-2992-47C1-BFC1-894A40D87562}" destId="{FEFBE038-6EDC-4D00-8A3B-057EE1D8B2EF}" srcOrd="0" destOrd="0" presId="urn:microsoft.com/office/officeart/2005/8/layout/matrix3"/>
    <dgm:cxn modelId="{720E9CCF-CF43-4650-B18D-EDB4997DDADB}" srcId="{797003B2-0400-48BC-A580-D5B531333180}" destId="{573207CB-2992-47C1-BFC1-894A40D87562}" srcOrd="2" destOrd="0" parTransId="{29FA1184-229F-456F-A24A-7D951C8CFBAC}" sibTransId="{C6BD7E08-253F-4B83-8DFA-B4E829D05519}"/>
    <dgm:cxn modelId="{99789108-329C-44C0-93BD-B8C1C6B3C282}" type="presOf" srcId="{B2919262-1105-4DEB-BCC2-79A108BD256B}" destId="{5A17A449-AE43-4942-8502-BCDFCA68A3D4}" srcOrd="0" destOrd="0" presId="urn:microsoft.com/office/officeart/2005/8/layout/matrix3"/>
    <dgm:cxn modelId="{BC88510A-3E12-4CD0-8687-9A1F86B75F03}" type="presOf" srcId="{0A3637D2-36D1-4C44-9A69-426B46AE797C}" destId="{A936DADE-13B1-43B9-A3A4-E8A78096811F}" srcOrd="0" destOrd="0" presId="urn:microsoft.com/office/officeart/2005/8/layout/matrix3"/>
    <dgm:cxn modelId="{439A7BFC-C2AC-43D2-AA14-EFF84C32E16A}" type="presOf" srcId="{797003B2-0400-48BC-A580-D5B531333180}" destId="{999067E6-EDDC-437E-82AB-80BCD573395A}" srcOrd="0" destOrd="0" presId="urn:microsoft.com/office/officeart/2005/8/layout/matrix3"/>
    <dgm:cxn modelId="{5E8B9A5F-A5BE-4D09-AC7F-CD4F057FE80A}" srcId="{797003B2-0400-48BC-A580-D5B531333180}" destId="{B2919262-1105-4DEB-BCC2-79A108BD256B}" srcOrd="1" destOrd="0" parTransId="{693B7F9C-8D4A-4DC6-B711-1126C883AF09}" sibTransId="{D220DEBE-92DB-4A2A-9576-67BB7CC35722}"/>
    <dgm:cxn modelId="{CA7F4421-C4E5-445B-A1EB-F322A109080F}" type="presParOf" srcId="{999067E6-EDDC-437E-82AB-80BCD573395A}" destId="{8AFE17C5-9144-419D-9534-F6BDB74493CC}" srcOrd="0" destOrd="0" presId="urn:microsoft.com/office/officeart/2005/8/layout/matrix3"/>
    <dgm:cxn modelId="{02BAC88F-158C-4EF5-9E84-0BE411D7A272}" type="presParOf" srcId="{999067E6-EDDC-437E-82AB-80BCD573395A}" destId="{054E4AC5-A6E9-47E0-B0F9-2654AD5886CD}" srcOrd="1" destOrd="0" presId="urn:microsoft.com/office/officeart/2005/8/layout/matrix3"/>
    <dgm:cxn modelId="{4579A2E1-7132-42DD-AB45-17742B4800EF}" type="presParOf" srcId="{999067E6-EDDC-437E-82AB-80BCD573395A}" destId="{5A17A449-AE43-4942-8502-BCDFCA68A3D4}" srcOrd="2" destOrd="0" presId="urn:microsoft.com/office/officeart/2005/8/layout/matrix3"/>
    <dgm:cxn modelId="{AFAFEEA6-B762-4BCD-8DE4-DCD8DAB7E028}" type="presParOf" srcId="{999067E6-EDDC-437E-82AB-80BCD573395A}" destId="{FEFBE038-6EDC-4D00-8A3B-057EE1D8B2EF}" srcOrd="3" destOrd="0" presId="urn:microsoft.com/office/officeart/2005/8/layout/matrix3"/>
    <dgm:cxn modelId="{A8F742D1-9069-48B0-B613-936B64F9557E}" type="presParOf" srcId="{999067E6-EDDC-437E-82AB-80BCD573395A}" destId="{A936DADE-13B1-43B9-A3A4-E8A7809681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96594-67BE-4289-98A4-4AD4A50AEF45}" type="doc">
      <dgm:prSet loTypeId="urn:microsoft.com/office/officeart/2005/8/layout/equation1" loCatId="process" qsTypeId="urn:microsoft.com/office/officeart/2005/8/quickstyle/3d1" qsCatId="3D" csTypeId="urn:microsoft.com/office/officeart/2005/8/colors/colorful5" csCatId="colorful" phldr="1"/>
      <dgm:spPr/>
    </dgm:pt>
    <dgm:pt modelId="{90AA29D4-4E5E-4565-8733-8732E526C18A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accent1">
                  <a:lumMod val="25000"/>
                </a:schemeClr>
              </a:solidFill>
            </a:rPr>
            <a:t>Запуск  производства полипропилена  в г. Тобольск (500 000 </a:t>
          </a:r>
          <a:r>
            <a:rPr lang="ru-RU" sz="1300" b="1" dirty="0" err="1" smtClean="0">
              <a:solidFill>
                <a:schemeClr val="accent1">
                  <a:lumMod val="25000"/>
                </a:schemeClr>
              </a:solidFill>
            </a:rPr>
            <a:t>тн</a:t>
          </a:r>
          <a:r>
            <a:rPr lang="ru-RU" sz="1300" b="1" dirty="0" smtClean="0">
              <a:solidFill>
                <a:schemeClr val="accent1">
                  <a:lumMod val="25000"/>
                </a:schemeClr>
              </a:solidFill>
            </a:rPr>
            <a:t>/год</a:t>
          </a:r>
          <a:r>
            <a:rPr lang="ru-RU" sz="1200" b="1" dirty="0" smtClean="0">
              <a:solidFill>
                <a:schemeClr val="accent1">
                  <a:lumMod val="25000"/>
                </a:schemeClr>
              </a:solidFill>
            </a:rPr>
            <a:t>)</a:t>
          </a:r>
          <a:endParaRPr lang="ru-RU" sz="1200" b="1" dirty="0">
            <a:solidFill>
              <a:schemeClr val="accent1">
                <a:lumMod val="25000"/>
              </a:schemeClr>
            </a:solidFill>
          </a:endParaRPr>
        </a:p>
      </dgm:t>
    </dgm:pt>
    <dgm:pt modelId="{9B3B1CBC-54CA-4360-9FBF-A6A99A1B6B26}" type="parTrans" cxnId="{0A6127A0-F9B6-4BE3-B275-65A094A8FD2C}">
      <dgm:prSet/>
      <dgm:spPr/>
      <dgm:t>
        <a:bodyPr/>
        <a:lstStyle/>
        <a:p>
          <a:endParaRPr lang="ru-RU"/>
        </a:p>
      </dgm:t>
    </dgm:pt>
    <dgm:pt modelId="{F0D95BF3-DC41-49FB-B332-64ED3A9B0726}" type="sibTrans" cxnId="{0A6127A0-F9B6-4BE3-B275-65A094A8FD2C}">
      <dgm:prSet/>
      <dgm:spPr/>
      <dgm:t>
        <a:bodyPr/>
        <a:lstStyle/>
        <a:p>
          <a:endParaRPr lang="ru-RU"/>
        </a:p>
      </dgm:t>
    </dgm:pt>
    <dgm:pt modelId="{67524526-90A6-4614-8B12-5F969C83F719}">
      <dgm:prSet phldrT="[Текст]"/>
      <dgm:spPr/>
      <dgm:t>
        <a:bodyPr/>
        <a:lstStyle/>
        <a:p>
          <a:r>
            <a:rPr lang="ru-RU" dirty="0" smtClean="0"/>
            <a:t>Оптимизация структуры активов и повышение операционной эффективности</a:t>
          </a:r>
          <a:endParaRPr lang="ru-RU" dirty="0"/>
        </a:p>
      </dgm:t>
    </dgm:pt>
    <dgm:pt modelId="{D4645FDD-DFDE-48CA-ACB0-53189D3C9CFA}" type="parTrans" cxnId="{C1FFB077-1D80-41A3-8658-25DF709935CF}">
      <dgm:prSet/>
      <dgm:spPr/>
      <dgm:t>
        <a:bodyPr/>
        <a:lstStyle/>
        <a:p>
          <a:endParaRPr lang="ru-RU"/>
        </a:p>
      </dgm:t>
    </dgm:pt>
    <dgm:pt modelId="{8D2C4DDB-CE62-42F7-B1B4-88B86E3B7238}" type="sibTrans" cxnId="{C1FFB077-1D80-41A3-8658-25DF709935CF}">
      <dgm:prSet/>
      <dgm:spPr/>
      <dgm:t>
        <a:bodyPr/>
        <a:lstStyle/>
        <a:p>
          <a:endParaRPr lang="ru-RU"/>
        </a:p>
      </dgm:t>
    </dgm:pt>
    <dgm:pt modelId="{CEF4D277-A308-41B8-BF33-28C8A34F7361}">
      <dgm:prSet phldrT="[Текст]" custT="1"/>
      <dgm:spPr/>
      <dgm:t>
        <a:bodyPr/>
        <a:lstStyle/>
        <a:p>
          <a:r>
            <a:rPr lang="ru-RU" sz="1400" b="1" dirty="0" smtClean="0"/>
            <a:t>Аутсорсинг </a:t>
          </a:r>
          <a:r>
            <a:rPr lang="ru-RU" sz="1200" b="1" dirty="0" smtClean="0"/>
            <a:t>складского хозяйства </a:t>
          </a:r>
        </a:p>
        <a:p>
          <a:r>
            <a:rPr lang="ru-RU" sz="1200" b="1" dirty="0" smtClean="0"/>
            <a:t>ООО «Тобольск-Нефтехим» </a:t>
          </a:r>
        </a:p>
        <a:p>
          <a:r>
            <a:rPr lang="ru-RU" sz="1200" b="1" dirty="0" smtClean="0"/>
            <a:t>и</a:t>
          </a:r>
        </a:p>
        <a:p>
          <a:r>
            <a:rPr lang="ru-RU" sz="1200" b="1" dirty="0" smtClean="0"/>
            <a:t>ООО «Тобольск-Полимер»</a:t>
          </a:r>
          <a:endParaRPr lang="ru-RU" sz="1200" b="1" dirty="0"/>
        </a:p>
      </dgm:t>
    </dgm:pt>
    <dgm:pt modelId="{78D50A99-1A61-41E5-B587-C8E17916D0DF}" type="sibTrans" cxnId="{392E4870-072D-4FE7-BDF2-4DDDC88C8D53}">
      <dgm:prSet/>
      <dgm:spPr/>
      <dgm:t>
        <a:bodyPr/>
        <a:lstStyle/>
        <a:p>
          <a:endParaRPr lang="ru-RU"/>
        </a:p>
      </dgm:t>
    </dgm:pt>
    <dgm:pt modelId="{4249A8B9-1E17-4CEE-B68C-C11A13E05CF0}" type="parTrans" cxnId="{392E4870-072D-4FE7-BDF2-4DDDC88C8D53}">
      <dgm:prSet/>
      <dgm:spPr/>
      <dgm:t>
        <a:bodyPr/>
        <a:lstStyle/>
        <a:p>
          <a:endParaRPr lang="ru-RU"/>
        </a:p>
      </dgm:t>
    </dgm:pt>
    <dgm:pt modelId="{9725A66C-CE74-40DC-98BA-FC0B22757019}" type="pres">
      <dgm:prSet presAssocID="{D2096594-67BE-4289-98A4-4AD4A50AEF45}" presName="linearFlow" presStyleCnt="0">
        <dgm:presLayoutVars>
          <dgm:dir/>
          <dgm:resizeHandles val="exact"/>
        </dgm:presLayoutVars>
      </dgm:prSet>
      <dgm:spPr/>
    </dgm:pt>
    <dgm:pt modelId="{9120BF16-40DE-4812-8EBA-E9999DD7C9E8}" type="pres">
      <dgm:prSet presAssocID="{90AA29D4-4E5E-4565-8733-8732E526C18A}" presName="node" presStyleLbl="node1" presStyleIdx="0" presStyleCnt="3" custScaleX="10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8762B-537F-41C3-8A57-104098AA0F98}" type="pres">
      <dgm:prSet presAssocID="{F0D95BF3-DC41-49FB-B332-64ED3A9B0726}" presName="spacerL" presStyleCnt="0"/>
      <dgm:spPr/>
    </dgm:pt>
    <dgm:pt modelId="{D1EB4ACB-9D67-4AAE-9459-D07481697CE4}" type="pres">
      <dgm:prSet presAssocID="{F0D95BF3-DC41-49FB-B332-64ED3A9B0726}" presName="sibTrans" presStyleLbl="sibTrans2D1" presStyleIdx="0" presStyleCnt="2" custScaleX="31874" custScaleY="43130"/>
      <dgm:spPr/>
      <dgm:t>
        <a:bodyPr/>
        <a:lstStyle/>
        <a:p>
          <a:endParaRPr lang="ru-RU"/>
        </a:p>
      </dgm:t>
    </dgm:pt>
    <dgm:pt modelId="{9C51F936-0D0C-48AF-A9DE-D5DCB035E51C}" type="pres">
      <dgm:prSet presAssocID="{F0D95BF3-DC41-49FB-B332-64ED3A9B0726}" presName="spacerR" presStyleCnt="0"/>
      <dgm:spPr/>
    </dgm:pt>
    <dgm:pt modelId="{18D8BB1D-3CDC-4FC5-B87C-D78363001FEB}" type="pres">
      <dgm:prSet presAssocID="{CEF4D277-A308-41B8-BF33-28C8A34F7361}" presName="node" presStyleLbl="node1" presStyleIdx="1" presStyleCnt="3" custScaleX="124991" custScaleY="108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8A6D0-CDB2-41FC-B8BA-E3B0A88B0EDE}" type="pres">
      <dgm:prSet presAssocID="{78D50A99-1A61-41E5-B587-C8E17916D0DF}" presName="spacerL" presStyleCnt="0"/>
      <dgm:spPr/>
    </dgm:pt>
    <dgm:pt modelId="{25C2C686-347D-431D-ACB1-C895260E97C3}" type="pres">
      <dgm:prSet presAssocID="{78D50A99-1A61-41E5-B587-C8E17916D0DF}" presName="sibTrans" presStyleLbl="sibTrans2D1" presStyleIdx="1" presStyleCnt="2" custScaleX="58690" custScaleY="29806"/>
      <dgm:spPr/>
      <dgm:t>
        <a:bodyPr/>
        <a:lstStyle/>
        <a:p>
          <a:endParaRPr lang="ru-RU"/>
        </a:p>
      </dgm:t>
    </dgm:pt>
    <dgm:pt modelId="{1C6DBE58-7F5F-4417-BEF0-8E2DFC7ED71D}" type="pres">
      <dgm:prSet presAssocID="{78D50A99-1A61-41E5-B587-C8E17916D0DF}" presName="spacerR" presStyleCnt="0"/>
      <dgm:spPr/>
    </dgm:pt>
    <dgm:pt modelId="{054E03F7-3369-49D6-AA80-87FC1F2D5228}" type="pres">
      <dgm:prSet presAssocID="{67524526-90A6-4614-8B12-5F969C83F719}" presName="node" presStyleLbl="node1" presStyleIdx="2" presStyleCnt="3" custScaleX="137636" custScaleY="117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2E4870-072D-4FE7-BDF2-4DDDC88C8D53}" srcId="{D2096594-67BE-4289-98A4-4AD4A50AEF45}" destId="{CEF4D277-A308-41B8-BF33-28C8A34F7361}" srcOrd="1" destOrd="0" parTransId="{4249A8B9-1E17-4CEE-B68C-C11A13E05CF0}" sibTransId="{78D50A99-1A61-41E5-B587-C8E17916D0DF}"/>
    <dgm:cxn modelId="{2B91ED02-8AAA-4495-9346-636C1C0017B0}" type="presOf" srcId="{CEF4D277-A308-41B8-BF33-28C8A34F7361}" destId="{18D8BB1D-3CDC-4FC5-B87C-D78363001FEB}" srcOrd="0" destOrd="0" presId="urn:microsoft.com/office/officeart/2005/8/layout/equation1"/>
    <dgm:cxn modelId="{BC52032F-3AB6-4C30-B61C-1F2C202CBA95}" type="presOf" srcId="{D2096594-67BE-4289-98A4-4AD4A50AEF45}" destId="{9725A66C-CE74-40DC-98BA-FC0B22757019}" srcOrd="0" destOrd="0" presId="urn:microsoft.com/office/officeart/2005/8/layout/equation1"/>
    <dgm:cxn modelId="{ABEE7367-A9E3-4CCA-B455-FBCEBBA3DB7C}" type="presOf" srcId="{90AA29D4-4E5E-4565-8733-8732E526C18A}" destId="{9120BF16-40DE-4812-8EBA-E9999DD7C9E8}" srcOrd="0" destOrd="0" presId="urn:microsoft.com/office/officeart/2005/8/layout/equation1"/>
    <dgm:cxn modelId="{C1FFB077-1D80-41A3-8658-25DF709935CF}" srcId="{D2096594-67BE-4289-98A4-4AD4A50AEF45}" destId="{67524526-90A6-4614-8B12-5F969C83F719}" srcOrd="2" destOrd="0" parTransId="{D4645FDD-DFDE-48CA-ACB0-53189D3C9CFA}" sibTransId="{8D2C4DDB-CE62-42F7-B1B4-88B86E3B7238}"/>
    <dgm:cxn modelId="{0A6127A0-F9B6-4BE3-B275-65A094A8FD2C}" srcId="{D2096594-67BE-4289-98A4-4AD4A50AEF45}" destId="{90AA29D4-4E5E-4565-8733-8732E526C18A}" srcOrd="0" destOrd="0" parTransId="{9B3B1CBC-54CA-4360-9FBF-A6A99A1B6B26}" sibTransId="{F0D95BF3-DC41-49FB-B332-64ED3A9B0726}"/>
    <dgm:cxn modelId="{30769585-D5B4-4B3E-A1AC-2A1FCEE18B71}" type="presOf" srcId="{67524526-90A6-4614-8B12-5F969C83F719}" destId="{054E03F7-3369-49D6-AA80-87FC1F2D5228}" srcOrd="0" destOrd="0" presId="urn:microsoft.com/office/officeart/2005/8/layout/equation1"/>
    <dgm:cxn modelId="{D6515C89-E983-4C1A-9ED1-17A290401DBC}" type="presOf" srcId="{78D50A99-1A61-41E5-B587-C8E17916D0DF}" destId="{25C2C686-347D-431D-ACB1-C895260E97C3}" srcOrd="0" destOrd="0" presId="urn:microsoft.com/office/officeart/2005/8/layout/equation1"/>
    <dgm:cxn modelId="{3EA4E6FB-C892-436C-ADFC-73DAFF96232C}" type="presOf" srcId="{F0D95BF3-DC41-49FB-B332-64ED3A9B0726}" destId="{D1EB4ACB-9D67-4AAE-9459-D07481697CE4}" srcOrd="0" destOrd="0" presId="urn:microsoft.com/office/officeart/2005/8/layout/equation1"/>
    <dgm:cxn modelId="{DC6E826B-1FB2-4A8D-842B-65F66EF786F1}" type="presParOf" srcId="{9725A66C-CE74-40DC-98BA-FC0B22757019}" destId="{9120BF16-40DE-4812-8EBA-E9999DD7C9E8}" srcOrd="0" destOrd="0" presId="urn:microsoft.com/office/officeart/2005/8/layout/equation1"/>
    <dgm:cxn modelId="{6EAEF957-C94D-4FFA-9B8B-74CFED241DFF}" type="presParOf" srcId="{9725A66C-CE74-40DC-98BA-FC0B22757019}" destId="{9508762B-537F-41C3-8A57-104098AA0F98}" srcOrd="1" destOrd="0" presId="urn:microsoft.com/office/officeart/2005/8/layout/equation1"/>
    <dgm:cxn modelId="{294FB238-5A7F-4310-8F34-DD08F54B34DA}" type="presParOf" srcId="{9725A66C-CE74-40DC-98BA-FC0B22757019}" destId="{D1EB4ACB-9D67-4AAE-9459-D07481697CE4}" srcOrd="2" destOrd="0" presId="urn:microsoft.com/office/officeart/2005/8/layout/equation1"/>
    <dgm:cxn modelId="{175CB872-FE3B-44CA-96CB-74B517F3E152}" type="presParOf" srcId="{9725A66C-CE74-40DC-98BA-FC0B22757019}" destId="{9C51F936-0D0C-48AF-A9DE-D5DCB035E51C}" srcOrd="3" destOrd="0" presId="urn:microsoft.com/office/officeart/2005/8/layout/equation1"/>
    <dgm:cxn modelId="{05FAF668-3C20-47F3-B941-6169A71310EA}" type="presParOf" srcId="{9725A66C-CE74-40DC-98BA-FC0B22757019}" destId="{18D8BB1D-3CDC-4FC5-B87C-D78363001FEB}" srcOrd="4" destOrd="0" presId="urn:microsoft.com/office/officeart/2005/8/layout/equation1"/>
    <dgm:cxn modelId="{9CCD0468-8E6D-43F8-96C9-62C88F0285D3}" type="presParOf" srcId="{9725A66C-CE74-40DC-98BA-FC0B22757019}" destId="{E798A6D0-CDB2-41FC-B8BA-E3B0A88B0EDE}" srcOrd="5" destOrd="0" presId="urn:microsoft.com/office/officeart/2005/8/layout/equation1"/>
    <dgm:cxn modelId="{1F07EAAC-0D2A-4918-93EE-A2A48EB60D2B}" type="presParOf" srcId="{9725A66C-CE74-40DC-98BA-FC0B22757019}" destId="{25C2C686-347D-431D-ACB1-C895260E97C3}" srcOrd="6" destOrd="0" presId="urn:microsoft.com/office/officeart/2005/8/layout/equation1"/>
    <dgm:cxn modelId="{909DD135-B42E-4CF3-8A87-E60BB822BDBE}" type="presParOf" srcId="{9725A66C-CE74-40DC-98BA-FC0B22757019}" destId="{1C6DBE58-7F5F-4417-BEF0-8E2DFC7ED71D}" srcOrd="7" destOrd="0" presId="urn:microsoft.com/office/officeart/2005/8/layout/equation1"/>
    <dgm:cxn modelId="{BF083551-D92A-4C7F-A2B7-873FC32896B8}" type="presParOf" srcId="{9725A66C-CE74-40DC-98BA-FC0B22757019}" destId="{054E03F7-3369-49D6-AA80-87FC1F2D522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58499-BF1D-48FE-A273-C71A4E37BFB6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8881723-0675-4D79-A379-EEE225F41080}">
      <dgm:prSet phldrT="[Текст]"/>
      <dgm:spPr/>
      <dgm:t>
        <a:bodyPr/>
        <a:lstStyle/>
        <a:p>
          <a:r>
            <a:rPr lang="ru-RU" b="1" dirty="0" smtClean="0"/>
            <a:t>96 тыс. м</a:t>
          </a:r>
          <a:r>
            <a:rPr lang="ru-RU" b="1" baseline="30000" dirty="0" smtClean="0"/>
            <a:t>2 </a:t>
          </a:r>
          <a:r>
            <a:rPr lang="ru-RU" b="1" baseline="0" dirty="0" smtClean="0"/>
            <a:t>складских площадей</a:t>
          </a:r>
          <a:r>
            <a:rPr lang="ru-RU" b="1" baseline="30000" dirty="0" smtClean="0"/>
            <a:t> </a:t>
          </a:r>
          <a:endParaRPr lang="ru-RU" b="1" baseline="30000" dirty="0"/>
        </a:p>
      </dgm:t>
    </dgm:pt>
    <dgm:pt modelId="{2E9F5454-A5ED-4CB7-A6FC-4A3DD9194EFC}" type="parTrans" cxnId="{5F93BB30-ADFD-4AEA-8192-CF1EBF090954}">
      <dgm:prSet/>
      <dgm:spPr/>
      <dgm:t>
        <a:bodyPr/>
        <a:lstStyle/>
        <a:p>
          <a:endParaRPr lang="ru-RU"/>
        </a:p>
      </dgm:t>
    </dgm:pt>
    <dgm:pt modelId="{E1FB7736-6910-46A9-9773-8E3B0F8F6AB5}" type="sibTrans" cxnId="{5F93BB30-ADFD-4AEA-8192-CF1EBF090954}">
      <dgm:prSet/>
      <dgm:spPr/>
      <dgm:t>
        <a:bodyPr/>
        <a:lstStyle/>
        <a:p>
          <a:endParaRPr lang="ru-RU"/>
        </a:p>
      </dgm:t>
    </dgm:pt>
    <dgm:pt modelId="{2077532A-3029-467A-A47B-F96DB7EDDF45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8 ж/</a:t>
          </a:r>
          <a:r>
            <a:rPr lang="ru-RU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д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путей на 130 вагонов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23B9F58-3109-4DE3-8845-E78BD7B348F5}" type="parTrans" cxnId="{8F66D446-F5CF-416A-910C-A0CB8FD29EF3}">
      <dgm:prSet/>
      <dgm:spPr/>
      <dgm:t>
        <a:bodyPr/>
        <a:lstStyle/>
        <a:p>
          <a:endParaRPr lang="ru-RU"/>
        </a:p>
      </dgm:t>
    </dgm:pt>
    <dgm:pt modelId="{0B4B6453-5B8E-46E3-B9EE-923520958235}" type="sibTrans" cxnId="{8F66D446-F5CF-416A-910C-A0CB8FD29EF3}">
      <dgm:prSet/>
      <dgm:spPr/>
      <dgm:t>
        <a:bodyPr/>
        <a:lstStyle/>
        <a:p>
          <a:endParaRPr lang="ru-RU"/>
        </a:p>
      </dgm:t>
    </dgm:pt>
    <dgm:pt modelId="{D3AB1CFA-B3F5-4690-BBB4-6C0D126C6D5E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3 козловых крана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2C2B86-54E3-4F29-B494-D2EDED41BDD3}" type="parTrans" cxnId="{C39FE523-9DE8-43BB-8422-8F1F9095FA53}">
      <dgm:prSet/>
      <dgm:spPr/>
      <dgm:t>
        <a:bodyPr/>
        <a:lstStyle/>
        <a:p>
          <a:endParaRPr lang="ru-RU"/>
        </a:p>
      </dgm:t>
    </dgm:pt>
    <dgm:pt modelId="{77902557-B2F0-44A1-BD36-4951471CCEC7}" type="sibTrans" cxnId="{C39FE523-9DE8-43BB-8422-8F1F9095FA53}">
      <dgm:prSet/>
      <dgm:spPr/>
      <dgm:t>
        <a:bodyPr/>
        <a:lstStyle/>
        <a:p>
          <a:endParaRPr lang="ru-RU"/>
        </a:p>
      </dgm:t>
    </dgm:pt>
    <dgm:pt modelId="{FDF823C0-25AE-4BE8-A3E7-C084814F6634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Доставка ТМЦ по 30 цехам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90449F-4D58-4BA9-8F86-9186E6619760}" type="parTrans" cxnId="{015206E3-F907-4AE8-AE72-1977C4FF7273}">
      <dgm:prSet/>
      <dgm:spPr/>
      <dgm:t>
        <a:bodyPr/>
        <a:lstStyle/>
        <a:p>
          <a:endParaRPr lang="ru-RU"/>
        </a:p>
      </dgm:t>
    </dgm:pt>
    <dgm:pt modelId="{9A1AEBF2-ADDC-4239-8C31-BCF2C7BAC7D2}" type="sibTrans" cxnId="{015206E3-F907-4AE8-AE72-1977C4FF7273}">
      <dgm:prSet/>
      <dgm:spPr/>
      <dgm:t>
        <a:bodyPr/>
        <a:lstStyle/>
        <a:p>
          <a:endParaRPr lang="ru-RU"/>
        </a:p>
      </dgm:t>
    </dgm:pt>
    <dgm:pt modelId="{5FDE6490-91F1-4549-9272-DF8F8FB237F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37 125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SKU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C01420C-4A4E-4569-939F-2223C5673EC1}" type="parTrans" cxnId="{24C341C3-EC93-407E-8307-8BE80C279B5C}">
      <dgm:prSet/>
      <dgm:spPr/>
      <dgm:t>
        <a:bodyPr/>
        <a:lstStyle/>
        <a:p>
          <a:endParaRPr lang="ru-RU"/>
        </a:p>
      </dgm:t>
    </dgm:pt>
    <dgm:pt modelId="{147118EF-80AC-491D-A30B-B57AED08F97D}" type="sibTrans" cxnId="{24C341C3-EC93-407E-8307-8BE80C279B5C}">
      <dgm:prSet/>
      <dgm:spPr/>
      <dgm:t>
        <a:bodyPr/>
        <a:lstStyle/>
        <a:p>
          <a:endParaRPr lang="ru-RU"/>
        </a:p>
      </dgm:t>
    </dgm:pt>
    <dgm:pt modelId="{2B782A07-A7CB-47EC-885F-F4802477E05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380 м3 для хранения ГСМ</a:t>
          </a:r>
          <a:endParaRPr lang="ru-RU" b="1" dirty="0">
            <a:solidFill>
              <a:schemeClr val="bg1"/>
            </a:solidFill>
          </a:endParaRPr>
        </a:p>
      </dgm:t>
    </dgm:pt>
    <dgm:pt modelId="{FB00D34A-E170-4C9D-B62E-F32F9E965489}" type="parTrans" cxnId="{2299B495-DB05-450B-9D93-0977AC8AAF04}">
      <dgm:prSet/>
      <dgm:spPr/>
      <dgm:t>
        <a:bodyPr/>
        <a:lstStyle/>
        <a:p>
          <a:endParaRPr lang="ru-RU"/>
        </a:p>
      </dgm:t>
    </dgm:pt>
    <dgm:pt modelId="{B3227950-BAB3-42E5-A88A-577E46927ACF}" type="sibTrans" cxnId="{2299B495-DB05-450B-9D93-0977AC8AAF04}">
      <dgm:prSet/>
      <dgm:spPr/>
      <dgm:t>
        <a:bodyPr/>
        <a:lstStyle/>
        <a:p>
          <a:endParaRPr lang="ru-RU"/>
        </a:p>
      </dgm:t>
    </dgm:pt>
    <dgm:pt modelId="{697365D3-16A7-4B16-AABF-D823D3641C2A}">
      <dgm:prSet phldrT="[Текст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70 000 </a:t>
          </a:r>
          <a:r>
            <a:rPr lang="ru-RU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тн</a:t>
          </a:r>
          <a:r>
            <a:rPr lang="ru-RU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ТМЦ/год</a:t>
          </a:r>
          <a:endParaRPr lang="ru-RU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48228D-3B96-4977-B96D-168FF55FEF65}" type="parTrans" cxnId="{DAA56BD9-7A9E-428C-81D8-CEE7FC2C4637}">
      <dgm:prSet/>
      <dgm:spPr/>
      <dgm:t>
        <a:bodyPr/>
        <a:lstStyle/>
        <a:p>
          <a:endParaRPr lang="ru-RU"/>
        </a:p>
      </dgm:t>
    </dgm:pt>
    <dgm:pt modelId="{0099F058-3BDA-4010-8B99-3A5818E782CA}" type="sibTrans" cxnId="{DAA56BD9-7A9E-428C-81D8-CEE7FC2C4637}">
      <dgm:prSet/>
      <dgm:spPr/>
      <dgm:t>
        <a:bodyPr/>
        <a:lstStyle/>
        <a:p>
          <a:endParaRPr lang="ru-RU"/>
        </a:p>
      </dgm:t>
    </dgm:pt>
    <dgm:pt modelId="{06C65ED3-DB4F-4C76-BEFA-61C83005D4F5}" type="pres">
      <dgm:prSet presAssocID="{BA858499-BF1D-48FE-A273-C71A4E37BF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EDBFA-D050-4445-A394-6F4C47C8022D}" type="pres">
      <dgm:prSet presAssocID="{78881723-0675-4D79-A379-EEE225F41080}" presName="node" presStyleLbl="node1" presStyleIdx="0" presStyleCnt="7" custLinFactNeighborX="5910" custLinFactNeighborY="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44F9A-8876-410D-9D6B-50C20454B6FD}" type="pres">
      <dgm:prSet presAssocID="{E1FB7736-6910-46A9-9773-8E3B0F8F6AB5}" presName="sibTrans" presStyleCnt="0"/>
      <dgm:spPr/>
    </dgm:pt>
    <dgm:pt modelId="{A03A0E00-3A65-4411-AF3D-581BE198F909}" type="pres">
      <dgm:prSet presAssocID="{2B782A07-A7CB-47EC-885F-F4802477E052}" presName="node" presStyleLbl="node1" presStyleIdx="1" presStyleCnt="7" custLinFactX="100000" custLinFactNeighborX="112225" custLinFactNeighborY="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76854-0D87-4145-B514-A2189D620038}" type="pres">
      <dgm:prSet presAssocID="{B3227950-BAB3-42E5-A88A-577E46927ACF}" presName="sibTrans" presStyleCnt="0"/>
      <dgm:spPr/>
    </dgm:pt>
    <dgm:pt modelId="{89CEEAC5-8EAE-40ED-80B9-3ED09B8E6B51}" type="pres">
      <dgm:prSet presAssocID="{2077532A-3029-467A-A47B-F96DB7EDDF45}" presName="node" presStyleLbl="node1" presStyleIdx="2" presStyleCnt="7" custLinFactX="-8651" custLinFactNeighborX="-100000" custLinFactNeighborY="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A1911-F5DA-4E49-949A-72C5A254F75A}" type="pres">
      <dgm:prSet presAssocID="{0B4B6453-5B8E-46E3-B9EE-923520958235}" presName="sibTrans" presStyleCnt="0"/>
      <dgm:spPr/>
    </dgm:pt>
    <dgm:pt modelId="{FDA10027-33FF-4ED2-AD93-6B9B28820973}" type="pres">
      <dgm:prSet presAssocID="{D3AB1CFA-B3F5-4690-BBB4-6C0D126C6D5E}" presName="node" presStyleLbl="node1" presStyleIdx="3" presStyleCnt="7" custLinFactX="-13213" custLinFactNeighborX="-100000" custLinFactNeighborY="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C19E-EAC3-4379-8182-E9C8877E75EF}" type="pres">
      <dgm:prSet presAssocID="{77902557-B2F0-44A1-BD36-4951471CCEC7}" presName="sibTrans" presStyleCnt="0"/>
      <dgm:spPr/>
    </dgm:pt>
    <dgm:pt modelId="{8653BEB0-B383-436A-B6CF-FF95DAD34FD9}" type="pres">
      <dgm:prSet presAssocID="{FDF823C0-25AE-4BE8-A3E7-C084814F6634}" presName="node" presStyleLbl="node1" presStyleIdx="4" presStyleCnt="7" custLinFactX="-100000" custLinFactY="21891" custLinFactNeighborX="-1232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05781-F374-419B-8BE7-0BBA6B8E85DB}" type="pres">
      <dgm:prSet presAssocID="{9A1AEBF2-ADDC-4239-8C31-BCF2C7BAC7D2}" presName="sibTrans" presStyleCnt="0"/>
      <dgm:spPr/>
    </dgm:pt>
    <dgm:pt modelId="{017BB5F8-8431-4DA1-A645-106D43D3AE25}" type="pres">
      <dgm:prSet presAssocID="{5FDE6490-91F1-4549-9272-DF8F8FB237F3}" presName="node" presStyleLbl="node1" presStyleIdx="5" presStyleCnt="7" custLinFactX="-200000" custLinFactY="21891" custLinFactNeighborX="-2386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802FE-1C5B-4216-92A3-329C3F0BB9CC}" type="pres">
      <dgm:prSet presAssocID="{147118EF-80AC-491D-A30B-B57AED08F97D}" presName="sibTrans" presStyleCnt="0"/>
      <dgm:spPr/>
    </dgm:pt>
    <dgm:pt modelId="{DD0E6E9A-830D-4C45-A355-40EEE34DE8EE}" type="pres">
      <dgm:prSet presAssocID="{697365D3-16A7-4B16-AABF-D823D3641C2A}" presName="node" presStyleLbl="node1" presStyleIdx="6" presStyleCnt="7" custLinFactX="-100000" custLinFactNeighborX="-169090" custLinFactNeighborY="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1D4EE-9C21-47F8-BEF7-6B6DBF509372}" type="presOf" srcId="{697365D3-16A7-4B16-AABF-D823D3641C2A}" destId="{DD0E6E9A-830D-4C45-A355-40EEE34DE8EE}" srcOrd="0" destOrd="0" presId="urn:microsoft.com/office/officeart/2005/8/layout/default#1"/>
    <dgm:cxn modelId="{61E207E7-A23A-4812-B681-F81A669AA6E0}" type="presOf" srcId="{2077532A-3029-467A-A47B-F96DB7EDDF45}" destId="{89CEEAC5-8EAE-40ED-80B9-3ED09B8E6B51}" srcOrd="0" destOrd="0" presId="urn:microsoft.com/office/officeart/2005/8/layout/default#1"/>
    <dgm:cxn modelId="{2002D435-5EE1-421C-96AD-BBF0E45C6B10}" type="presOf" srcId="{D3AB1CFA-B3F5-4690-BBB4-6C0D126C6D5E}" destId="{FDA10027-33FF-4ED2-AD93-6B9B28820973}" srcOrd="0" destOrd="0" presId="urn:microsoft.com/office/officeart/2005/8/layout/default#1"/>
    <dgm:cxn modelId="{8F66D446-F5CF-416A-910C-A0CB8FD29EF3}" srcId="{BA858499-BF1D-48FE-A273-C71A4E37BFB6}" destId="{2077532A-3029-467A-A47B-F96DB7EDDF45}" srcOrd="2" destOrd="0" parTransId="{923B9F58-3109-4DE3-8845-E78BD7B348F5}" sibTransId="{0B4B6453-5B8E-46E3-B9EE-923520958235}"/>
    <dgm:cxn modelId="{E23F104F-56FE-4802-B816-8650A48D5B10}" type="presOf" srcId="{2B782A07-A7CB-47EC-885F-F4802477E052}" destId="{A03A0E00-3A65-4411-AF3D-581BE198F909}" srcOrd="0" destOrd="0" presId="urn:microsoft.com/office/officeart/2005/8/layout/default#1"/>
    <dgm:cxn modelId="{5F93BB30-ADFD-4AEA-8192-CF1EBF090954}" srcId="{BA858499-BF1D-48FE-A273-C71A4E37BFB6}" destId="{78881723-0675-4D79-A379-EEE225F41080}" srcOrd="0" destOrd="0" parTransId="{2E9F5454-A5ED-4CB7-A6FC-4A3DD9194EFC}" sibTransId="{E1FB7736-6910-46A9-9773-8E3B0F8F6AB5}"/>
    <dgm:cxn modelId="{24C341C3-EC93-407E-8307-8BE80C279B5C}" srcId="{BA858499-BF1D-48FE-A273-C71A4E37BFB6}" destId="{5FDE6490-91F1-4549-9272-DF8F8FB237F3}" srcOrd="5" destOrd="0" parTransId="{1C01420C-4A4E-4569-939F-2223C5673EC1}" sibTransId="{147118EF-80AC-491D-A30B-B57AED08F97D}"/>
    <dgm:cxn modelId="{C39FE523-9DE8-43BB-8422-8F1F9095FA53}" srcId="{BA858499-BF1D-48FE-A273-C71A4E37BFB6}" destId="{D3AB1CFA-B3F5-4690-BBB4-6C0D126C6D5E}" srcOrd="3" destOrd="0" parTransId="{6B2C2B86-54E3-4F29-B494-D2EDED41BDD3}" sibTransId="{77902557-B2F0-44A1-BD36-4951471CCEC7}"/>
    <dgm:cxn modelId="{DDCD390A-BF2D-42B7-9B07-E9EA454CF81D}" type="presOf" srcId="{FDF823C0-25AE-4BE8-A3E7-C084814F6634}" destId="{8653BEB0-B383-436A-B6CF-FF95DAD34FD9}" srcOrd="0" destOrd="0" presId="urn:microsoft.com/office/officeart/2005/8/layout/default#1"/>
    <dgm:cxn modelId="{52C44020-21DF-4927-8436-8270A5DE3482}" type="presOf" srcId="{5FDE6490-91F1-4549-9272-DF8F8FB237F3}" destId="{017BB5F8-8431-4DA1-A645-106D43D3AE25}" srcOrd="0" destOrd="0" presId="urn:microsoft.com/office/officeart/2005/8/layout/default#1"/>
    <dgm:cxn modelId="{2299B495-DB05-450B-9D93-0977AC8AAF04}" srcId="{BA858499-BF1D-48FE-A273-C71A4E37BFB6}" destId="{2B782A07-A7CB-47EC-885F-F4802477E052}" srcOrd="1" destOrd="0" parTransId="{FB00D34A-E170-4C9D-B62E-F32F9E965489}" sibTransId="{B3227950-BAB3-42E5-A88A-577E46927ACF}"/>
    <dgm:cxn modelId="{DAA56BD9-7A9E-428C-81D8-CEE7FC2C4637}" srcId="{BA858499-BF1D-48FE-A273-C71A4E37BFB6}" destId="{697365D3-16A7-4B16-AABF-D823D3641C2A}" srcOrd="6" destOrd="0" parTransId="{3D48228D-3B96-4977-B96D-168FF55FEF65}" sibTransId="{0099F058-3BDA-4010-8B99-3A5818E782CA}"/>
    <dgm:cxn modelId="{015206E3-F907-4AE8-AE72-1977C4FF7273}" srcId="{BA858499-BF1D-48FE-A273-C71A4E37BFB6}" destId="{FDF823C0-25AE-4BE8-A3E7-C084814F6634}" srcOrd="4" destOrd="0" parTransId="{4E90449F-4D58-4BA9-8F86-9186E6619760}" sibTransId="{9A1AEBF2-ADDC-4239-8C31-BCF2C7BAC7D2}"/>
    <dgm:cxn modelId="{281DED3E-4D46-479D-A937-791C8638D278}" type="presOf" srcId="{BA858499-BF1D-48FE-A273-C71A4E37BFB6}" destId="{06C65ED3-DB4F-4C76-BEFA-61C83005D4F5}" srcOrd="0" destOrd="0" presId="urn:microsoft.com/office/officeart/2005/8/layout/default#1"/>
    <dgm:cxn modelId="{05F62755-A84D-4454-B533-0504F6D0EDE8}" type="presOf" srcId="{78881723-0675-4D79-A379-EEE225F41080}" destId="{AC1EDBFA-D050-4445-A394-6F4C47C8022D}" srcOrd="0" destOrd="0" presId="urn:microsoft.com/office/officeart/2005/8/layout/default#1"/>
    <dgm:cxn modelId="{2345A48C-3567-440E-8800-98A58E477E9F}" type="presParOf" srcId="{06C65ED3-DB4F-4C76-BEFA-61C83005D4F5}" destId="{AC1EDBFA-D050-4445-A394-6F4C47C8022D}" srcOrd="0" destOrd="0" presId="urn:microsoft.com/office/officeart/2005/8/layout/default#1"/>
    <dgm:cxn modelId="{090C3F18-005B-4C9C-86F4-42FAAC8D82AA}" type="presParOf" srcId="{06C65ED3-DB4F-4C76-BEFA-61C83005D4F5}" destId="{D2B44F9A-8876-410D-9D6B-50C20454B6FD}" srcOrd="1" destOrd="0" presId="urn:microsoft.com/office/officeart/2005/8/layout/default#1"/>
    <dgm:cxn modelId="{CBF49C0B-07F6-4E82-B047-B53BD49D6D59}" type="presParOf" srcId="{06C65ED3-DB4F-4C76-BEFA-61C83005D4F5}" destId="{A03A0E00-3A65-4411-AF3D-581BE198F909}" srcOrd="2" destOrd="0" presId="urn:microsoft.com/office/officeart/2005/8/layout/default#1"/>
    <dgm:cxn modelId="{9192B9C9-4BCC-471F-AB2D-DFCB4EA05C8A}" type="presParOf" srcId="{06C65ED3-DB4F-4C76-BEFA-61C83005D4F5}" destId="{4A476854-0D87-4145-B514-A2189D620038}" srcOrd="3" destOrd="0" presId="urn:microsoft.com/office/officeart/2005/8/layout/default#1"/>
    <dgm:cxn modelId="{E65A3369-F44D-47BC-A035-2F2688A9F9ED}" type="presParOf" srcId="{06C65ED3-DB4F-4C76-BEFA-61C83005D4F5}" destId="{89CEEAC5-8EAE-40ED-80B9-3ED09B8E6B51}" srcOrd="4" destOrd="0" presId="urn:microsoft.com/office/officeart/2005/8/layout/default#1"/>
    <dgm:cxn modelId="{E91740B6-7C4B-40AC-B05D-1DB19D1A7895}" type="presParOf" srcId="{06C65ED3-DB4F-4C76-BEFA-61C83005D4F5}" destId="{9F5A1911-F5DA-4E49-949A-72C5A254F75A}" srcOrd="5" destOrd="0" presId="urn:microsoft.com/office/officeart/2005/8/layout/default#1"/>
    <dgm:cxn modelId="{C8988D10-1465-4878-8C6C-E71710244CAC}" type="presParOf" srcId="{06C65ED3-DB4F-4C76-BEFA-61C83005D4F5}" destId="{FDA10027-33FF-4ED2-AD93-6B9B28820973}" srcOrd="6" destOrd="0" presId="urn:microsoft.com/office/officeart/2005/8/layout/default#1"/>
    <dgm:cxn modelId="{CB015BF4-8687-4096-8FCC-DEF28963B40F}" type="presParOf" srcId="{06C65ED3-DB4F-4C76-BEFA-61C83005D4F5}" destId="{EF7FC19E-EAC3-4379-8182-E9C8877E75EF}" srcOrd="7" destOrd="0" presId="urn:microsoft.com/office/officeart/2005/8/layout/default#1"/>
    <dgm:cxn modelId="{83ADF9B9-4C6F-4A0D-A9B1-3C59D540D76A}" type="presParOf" srcId="{06C65ED3-DB4F-4C76-BEFA-61C83005D4F5}" destId="{8653BEB0-B383-436A-B6CF-FF95DAD34FD9}" srcOrd="8" destOrd="0" presId="urn:microsoft.com/office/officeart/2005/8/layout/default#1"/>
    <dgm:cxn modelId="{62D757FB-4605-4F15-8C2C-C6BBEF9E296B}" type="presParOf" srcId="{06C65ED3-DB4F-4C76-BEFA-61C83005D4F5}" destId="{C9105781-F374-419B-8BE7-0BBA6B8E85DB}" srcOrd="9" destOrd="0" presId="urn:microsoft.com/office/officeart/2005/8/layout/default#1"/>
    <dgm:cxn modelId="{4764AAAE-9772-40C2-88BC-0AE70397ACFC}" type="presParOf" srcId="{06C65ED3-DB4F-4C76-BEFA-61C83005D4F5}" destId="{017BB5F8-8431-4DA1-A645-106D43D3AE25}" srcOrd="10" destOrd="0" presId="urn:microsoft.com/office/officeart/2005/8/layout/default#1"/>
    <dgm:cxn modelId="{1BA63FB7-9354-451C-8DB0-066046EEE91B}" type="presParOf" srcId="{06C65ED3-DB4F-4C76-BEFA-61C83005D4F5}" destId="{DEA802FE-1C5B-4216-92A3-329C3F0BB9CC}" srcOrd="11" destOrd="0" presId="urn:microsoft.com/office/officeart/2005/8/layout/default#1"/>
    <dgm:cxn modelId="{8CCEF776-DC0C-4FA1-86A2-8A25F2F8D41B}" type="presParOf" srcId="{06C65ED3-DB4F-4C76-BEFA-61C83005D4F5}" destId="{DD0E6E9A-830D-4C45-A355-40EEE34DE8EE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A3CFA6-E6D9-4A42-99CB-71638D141C40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38FE5D-96CC-4E1D-A2CA-13E577A705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Установка стеллажной системы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3484759-9890-4642-A09B-443CAEDCB30A}" type="parTrans" cxnId="{3965735C-2ADB-4659-83F5-2827961CD88B}">
      <dgm:prSet/>
      <dgm:spPr/>
      <dgm:t>
        <a:bodyPr/>
        <a:lstStyle/>
        <a:p>
          <a:endParaRPr lang="ru-RU"/>
        </a:p>
      </dgm:t>
    </dgm:pt>
    <dgm:pt modelId="{A1336930-B45F-4582-8B79-00FC5BAA39EC}" type="sibTrans" cxnId="{3965735C-2ADB-4659-83F5-2827961CD88B}">
      <dgm:prSet/>
      <dgm:spPr/>
      <dgm:t>
        <a:bodyPr/>
        <a:lstStyle/>
        <a:p>
          <a:endParaRPr lang="ru-RU"/>
        </a:p>
      </dgm:t>
    </dgm:pt>
    <dgm:pt modelId="{BB3539E4-5C18-436B-BB0F-141D298873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Эффективная настройка технологии учета и движения продукции в </a:t>
          </a:r>
          <a:r>
            <a:rPr lang="ru-RU" sz="18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цеха (</a:t>
          </a:r>
          <a:r>
            <a:rPr lang="en-US" sz="18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WMS </a:t>
          </a:r>
          <a:r>
            <a:rPr lang="ru-RU" sz="1800" b="1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система)</a:t>
          </a:r>
          <a:endParaRPr lang="ru-RU" sz="1800" b="1" dirty="0">
            <a:solidFill>
              <a:schemeClr val="accent4">
                <a:lumMod val="75000"/>
                <a:lumOff val="25000"/>
              </a:schemeClr>
            </a:solidFill>
          </a:endParaRPr>
        </a:p>
      </dgm:t>
    </dgm:pt>
    <dgm:pt modelId="{2799119C-C2FF-468A-9A62-BCEC054312B4}" type="parTrans" cxnId="{FAA4302D-7C76-4BCC-B4E0-67DF3FEA1AFF}">
      <dgm:prSet/>
      <dgm:spPr/>
      <dgm:t>
        <a:bodyPr/>
        <a:lstStyle/>
        <a:p>
          <a:endParaRPr lang="ru-RU"/>
        </a:p>
      </dgm:t>
    </dgm:pt>
    <dgm:pt modelId="{35BFE422-95F6-410F-A294-F2775539F4DC}" type="sibTrans" cxnId="{FAA4302D-7C76-4BCC-B4E0-67DF3FEA1AFF}">
      <dgm:prSet/>
      <dgm:spPr/>
      <dgm:t>
        <a:bodyPr/>
        <a:lstStyle/>
        <a:p>
          <a:endParaRPr lang="ru-RU"/>
        </a:p>
      </dgm:t>
    </dgm:pt>
    <dgm:pt modelId="{1107BC11-3453-4533-8E07-AE06D91EA409}">
      <dgm:prSet phldrT="[Текст]"/>
      <dgm:spPr/>
      <dgm:t>
        <a:bodyPr/>
        <a:lstStyle/>
        <a:p>
          <a:r>
            <a:rPr lang="ru-RU" b="1" dirty="0" smtClean="0"/>
            <a:t>Оптимизация входного контроля ТМЦ</a:t>
          </a:r>
          <a:endParaRPr lang="ru-RU" b="1" dirty="0"/>
        </a:p>
      </dgm:t>
    </dgm:pt>
    <dgm:pt modelId="{80E26746-5FA2-47D0-A099-B1C71FA28870}" type="parTrans" cxnId="{6D8B4ADC-6942-4734-A3DF-0C2757648622}">
      <dgm:prSet/>
      <dgm:spPr/>
      <dgm:t>
        <a:bodyPr/>
        <a:lstStyle/>
        <a:p>
          <a:endParaRPr lang="ru-RU"/>
        </a:p>
      </dgm:t>
    </dgm:pt>
    <dgm:pt modelId="{537C773E-A1E4-4E40-AC1B-66CCC27761C2}" type="sibTrans" cxnId="{6D8B4ADC-6942-4734-A3DF-0C2757648622}">
      <dgm:prSet/>
      <dgm:spPr/>
      <dgm:t>
        <a:bodyPr/>
        <a:lstStyle/>
        <a:p>
          <a:endParaRPr lang="ru-RU"/>
        </a:p>
      </dgm:t>
    </dgm:pt>
    <dgm:pt modelId="{3312E2E0-E8E3-477F-9DAF-678CB7F7137B}">
      <dgm:prSet phldrT="[Текст]"/>
      <dgm:spPr/>
      <dgm:t>
        <a:bodyPr/>
        <a:lstStyle/>
        <a:p>
          <a:r>
            <a:rPr lang="ru-RU" b="1" dirty="0" smtClean="0"/>
            <a:t>Введение нормативов времени приемки и доставки ТМЦ</a:t>
          </a:r>
          <a:endParaRPr lang="ru-RU" b="1" dirty="0"/>
        </a:p>
      </dgm:t>
    </dgm:pt>
    <dgm:pt modelId="{07ACA59D-0334-4B37-B405-EB77328716C6}" type="parTrans" cxnId="{D15417E5-DD26-4283-9B35-E50BCB5A6229}">
      <dgm:prSet/>
      <dgm:spPr/>
      <dgm:t>
        <a:bodyPr/>
        <a:lstStyle/>
        <a:p>
          <a:endParaRPr lang="ru-RU"/>
        </a:p>
      </dgm:t>
    </dgm:pt>
    <dgm:pt modelId="{6E39D84F-8486-4CF3-8A31-848214AA079A}" type="sibTrans" cxnId="{D15417E5-DD26-4283-9B35-E50BCB5A6229}">
      <dgm:prSet/>
      <dgm:spPr/>
      <dgm:t>
        <a:bodyPr/>
        <a:lstStyle/>
        <a:p>
          <a:endParaRPr lang="ru-RU"/>
        </a:p>
      </dgm:t>
    </dgm:pt>
    <dgm:pt modelId="{28B76C18-A210-43EA-8CDF-9EC709CD72F8}" type="pres">
      <dgm:prSet presAssocID="{B9A3CFA6-E6D9-4A42-99CB-71638D141C4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90670-A270-4967-87B6-F6D6337B5F57}" type="pres">
      <dgm:prSet presAssocID="{E138FE5D-96CC-4E1D-A2CA-13E577A705E5}" presName="comp" presStyleCnt="0"/>
      <dgm:spPr/>
    </dgm:pt>
    <dgm:pt modelId="{E0685B75-3A6F-4E53-A149-F3B5A34A7803}" type="pres">
      <dgm:prSet presAssocID="{E138FE5D-96CC-4E1D-A2CA-13E577A705E5}" presName="box" presStyleLbl="node1" presStyleIdx="0" presStyleCnt="4" custLinFactNeighborX="-32948"/>
      <dgm:spPr/>
      <dgm:t>
        <a:bodyPr/>
        <a:lstStyle/>
        <a:p>
          <a:endParaRPr lang="ru-RU"/>
        </a:p>
      </dgm:t>
    </dgm:pt>
    <dgm:pt modelId="{A01F069B-80C0-4BAE-84F1-E7E031042C83}" type="pres">
      <dgm:prSet presAssocID="{E138FE5D-96CC-4E1D-A2CA-13E577A705E5}" presName="img" presStyleLbl="fgImgPlace1" presStyleIdx="0" presStyleCnt="4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557777-05B2-4002-BC81-2138AD25DD46}" type="pres">
      <dgm:prSet presAssocID="{E138FE5D-96CC-4E1D-A2CA-13E577A705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B5304-A5A9-46AC-8FFA-2FA13E0F57B2}" type="pres">
      <dgm:prSet presAssocID="{A1336930-B45F-4582-8B79-00FC5BAA39EC}" presName="spacer" presStyleCnt="0"/>
      <dgm:spPr/>
    </dgm:pt>
    <dgm:pt modelId="{29050358-D880-4FAE-AC50-11902BEBB53E}" type="pres">
      <dgm:prSet presAssocID="{BB3539E4-5C18-436B-BB0F-141D29887354}" presName="comp" presStyleCnt="0"/>
      <dgm:spPr/>
    </dgm:pt>
    <dgm:pt modelId="{D450DF81-C6F7-4A29-9C54-4F75EB7C6270}" type="pres">
      <dgm:prSet presAssocID="{BB3539E4-5C18-436B-BB0F-141D29887354}" presName="box" presStyleLbl="node1" presStyleIdx="1" presStyleCnt="4"/>
      <dgm:spPr/>
      <dgm:t>
        <a:bodyPr/>
        <a:lstStyle/>
        <a:p>
          <a:endParaRPr lang="ru-RU"/>
        </a:p>
      </dgm:t>
    </dgm:pt>
    <dgm:pt modelId="{973C5E07-C77D-4B20-B4BD-D8B642229CAE}" type="pres">
      <dgm:prSet presAssocID="{BB3539E4-5C18-436B-BB0F-141D29887354}" presName="img" presStyleLbl="fgImgPlace1" presStyleIdx="1" presStyleCnt="4" custScaleY="1421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F2B7FB-F27E-4DB6-8F42-D9083ED39A55}" type="pres">
      <dgm:prSet presAssocID="{BB3539E4-5C18-436B-BB0F-141D2988735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5D28-424D-4BA4-854D-494C22A7615C}" type="pres">
      <dgm:prSet presAssocID="{35BFE422-95F6-410F-A294-F2775539F4DC}" presName="spacer" presStyleCnt="0"/>
      <dgm:spPr/>
    </dgm:pt>
    <dgm:pt modelId="{9C516C3C-BD03-4027-B3BF-690F826ADECE}" type="pres">
      <dgm:prSet presAssocID="{1107BC11-3453-4533-8E07-AE06D91EA409}" presName="comp" presStyleCnt="0"/>
      <dgm:spPr/>
    </dgm:pt>
    <dgm:pt modelId="{8027CFB0-3060-404F-9667-63BC3FE65965}" type="pres">
      <dgm:prSet presAssocID="{1107BC11-3453-4533-8E07-AE06D91EA409}" presName="box" presStyleLbl="node1" presStyleIdx="2" presStyleCnt="4" custLinFactNeighborY="-888"/>
      <dgm:spPr/>
      <dgm:t>
        <a:bodyPr/>
        <a:lstStyle/>
        <a:p>
          <a:endParaRPr lang="ru-RU"/>
        </a:p>
      </dgm:t>
    </dgm:pt>
    <dgm:pt modelId="{87B5BEF1-229C-4286-99FC-19DC34D98364}" type="pres">
      <dgm:prSet presAssocID="{1107BC11-3453-4533-8E07-AE06D91EA409}" presName="img" presStyleLbl="fgImgPlace1" presStyleIdx="2" presStyleCnt="4" custScaleY="122780" custLinFactNeighborX="1199" custLinFactNeighborY="14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C77A35-DC64-4649-9C95-674DECEA9A68}" type="pres">
      <dgm:prSet presAssocID="{1107BC11-3453-4533-8E07-AE06D91EA40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BDBAB-1DD7-45F5-AB89-F54C15B1F059}" type="pres">
      <dgm:prSet presAssocID="{537C773E-A1E4-4E40-AC1B-66CCC27761C2}" presName="spacer" presStyleCnt="0"/>
      <dgm:spPr/>
    </dgm:pt>
    <dgm:pt modelId="{F822AEAF-CD19-443A-8CFD-2464DF066D39}" type="pres">
      <dgm:prSet presAssocID="{3312E2E0-E8E3-477F-9DAF-678CB7F7137B}" presName="comp" presStyleCnt="0"/>
      <dgm:spPr/>
    </dgm:pt>
    <dgm:pt modelId="{9A5E501F-55E8-4DBF-9D27-871E06AF5B44}" type="pres">
      <dgm:prSet presAssocID="{3312E2E0-E8E3-477F-9DAF-678CB7F7137B}" presName="box" presStyleLbl="node1" presStyleIdx="3" presStyleCnt="4"/>
      <dgm:spPr/>
      <dgm:t>
        <a:bodyPr/>
        <a:lstStyle/>
        <a:p>
          <a:endParaRPr lang="ru-RU"/>
        </a:p>
      </dgm:t>
    </dgm:pt>
    <dgm:pt modelId="{40B79ACA-AF2A-45E5-8A51-9E8155E27CAF}" type="pres">
      <dgm:prSet presAssocID="{3312E2E0-E8E3-477F-9DAF-678CB7F7137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F6702E7-A1B8-4550-830B-3F3E0EB116CE}" type="pres">
      <dgm:prSet presAssocID="{3312E2E0-E8E3-477F-9DAF-678CB7F7137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20340-6BCF-44E4-90C8-C664904730A3}" type="presOf" srcId="{3312E2E0-E8E3-477F-9DAF-678CB7F7137B}" destId="{9A5E501F-55E8-4DBF-9D27-871E06AF5B44}" srcOrd="0" destOrd="0" presId="urn:microsoft.com/office/officeart/2005/8/layout/vList4#1"/>
    <dgm:cxn modelId="{26D067C6-E7C5-4311-BECD-EBFDCCF06A4A}" type="presOf" srcId="{1107BC11-3453-4533-8E07-AE06D91EA409}" destId="{8027CFB0-3060-404F-9667-63BC3FE65965}" srcOrd="0" destOrd="0" presId="urn:microsoft.com/office/officeart/2005/8/layout/vList4#1"/>
    <dgm:cxn modelId="{3A19289D-81E5-403B-A93A-F8D114530692}" type="presOf" srcId="{BB3539E4-5C18-436B-BB0F-141D29887354}" destId="{79F2B7FB-F27E-4DB6-8F42-D9083ED39A55}" srcOrd="1" destOrd="0" presId="urn:microsoft.com/office/officeart/2005/8/layout/vList4#1"/>
    <dgm:cxn modelId="{A8BA9786-61BA-4F2C-BF3A-793A50D8D287}" type="presOf" srcId="{BB3539E4-5C18-436B-BB0F-141D29887354}" destId="{D450DF81-C6F7-4A29-9C54-4F75EB7C6270}" srcOrd="0" destOrd="0" presId="urn:microsoft.com/office/officeart/2005/8/layout/vList4#1"/>
    <dgm:cxn modelId="{FAA4302D-7C76-4BCC-B4E0-67DF3FEA1AFF}" srcId="{B9A3CFA6-E6D9-4A42-99CB-71638D141C40}" destId="{BB3539E4-5C18-436B-BB0F-141D29887354}" srcOrd="1" destOrd="0" parTransId="{2799119C-C2FF-468A-9A62-BCEC054312B4}" sibTransId="{35BFE422-95F6-410F-A294-F2775539F4DC}"/>
    <dgm:cxn modelId="{E6065963-70B8-4080-815D-0C31DA283602}" type="presOf" srcId="{3312E2E0-E8E3-477F-9DAF-678CB7F7137B}" destId="{4F6702E7-A1B8-4550-830B-3F3E0EB116CE}" srcOrd="1" destOrd="0" presId="urn:microsoft.com/office/officeart/2005/8/layout/vList4#1"/>
    <dgm:cxn modelId="{D15417E5-DD26-4283-9B35-E50BCB5A6229}" srcId="{B9A3CFA6-E6D9-4A42-99CB-71638D141C40}" destId="{3312E2E0-E8E3-477F-9DAF-678CB7F7137B}" srcOrd="3" destOrd="0" parTransId="{07ACA59D-0334-4B37-B405-EB77328716C6}" sibTransId="{6E39D84F-8486-4CF3-8A31-848214AA079A}"/>
    <dgm:cxn modelId="{6DAFB866-764B-4CC1-8AE7-CE84454F1C5C}" type="presOf" srcId="{1107BC11-3453-4533-8E07-AE06D91EA409}" destId="{23C77A35-DC64-4649-9C95-674DECEA9A68}" srcOrd="1" destOrd="0" presId="urn:microsoft.com/office/officeart/2005/8/layout/vList4#1"/>
    <dgm:cxn modelId="{F338B278-F118-4884-AEA6-9BAD6C436A5E}" type="presOf" srcId="{E138FE5D-96CC-4E1D-A2CA-13E577A705E5}" destId="{E0685B75-3A6F-4E53-A149-F3B5A34A7803}" srcOrd="0" destOrd="0" presId="urn:microsoft.com/office/officeart/2005/8/layout/vList4#1"/>
    <dgm:cxn modelId="{8A80B1BB-A1B5-4EEB-8C9B-63E219E23CE2}" type="presOf" srcId="{E138FE5D-96CC-4E1D-A2CA-13E577A705E5}" destId="{A8557777-05B2-4002-BC81-2138AD25DD46}" srcOrd="1" destOrd="0" presId="urn:microsoft.com/office/officeart/2005/8/layout/vList4#1"/>
    <dgm:cxn modelId="{3965735C-2ADB-4659-83F5-2827961CD88B}" srcId="{B9A3CFA6-E6D9-4A42-99CB-71638D141C40}" destId="{E138FE5D-96CC-4E1D-A2CA-13E577A705E5}" srcOrd="0" destOrd="0" parTransId="{F3484759-9890-4642-A09B-443CAEDCB30A}" sibTransId="{A1336930-B45F-4582-8B79-00FC5BAA39EC}"/>
    <dgm:cxn modelId="{8E4765EA-61E6-4EA6-B370-CE03A6661240}" type="presOf" srcId="{B9A3CFA6-E6D9-4A42-99CB-71638D141C40}" destId="{28B76C18-A210-43EA-8CDF-9EC709CD72F8}" srcOrd="0" destOrd="0" presId="urn:microsoft.com/office/officeart/2005/8/layout/vList4#1"/>
    <dgm:cxn modelId="{6D8B4ADC-6942-4734-A3DF-0C2757648622}" srcId="{B9A3CFA6-E6D9-4A42-99CB-71638D141C40}" destId="{1107BC11-3453-4533-8E07-AE06D91EA409}" srcOrd="2" destOrd="0" parTransId="{80E26746-5FA2-47D0-A099-B1C71FA28870}" sibTransId="{537C773E-A1E4-4E40-AC1B-66CCC27761C2}"/>
    <dgm:cxn modelId="{8CECFC16-AD5D-4DBC-A33A-A724443C974F}" type="presParOf" srcId="{28B76C18-A210-43EA-8CDF-9EC709CD72F8}" destId="{D4490670-A270-4967-87B6-F6D6337B5F57}" srcOrd="0" destOrd="0" presId="urn:microsoft.com/office/officeart/2005/8/layout/vList4#1"/>
    <dgm:cxn modelId="{68C4C8E3-A1D7-4F75-8D4B-DA6536368002}" type="presParOf" srcId="{D4490670-A270-4967-87B6-F6D6337B5F57}" destId="{E0685B75-3A6F-4E53-A149-F3B5A34A7803}" srcOrd="0" destOrd="0" presId="urn:microsoft.com/office/officeart/2005/8/layout/vList4#1"/>
    <dgm:cxn modelId="{9742C16A-66D6-4198-A67B-6D4551D355AE}" type="presParOf" srcId="{D4490670-A270-4967-87B6-F6D6337B5F57}" destId="{A01F069B-80C0-4BAE-84F1-E7E031042C83}" srcOrd="1" destOrd="0" presId="urn:microsoft.com/office/officeart/2005/8/layout/vList4#1"/>
    <dgm:cxn modelId="{84DB9A92-C666-480A-BD3D-95F314506C4F}" type="presParOf" srcId="{D4490670-A270-4967-87B6-F6D6337B5F57}" destId="{A8557777-05B2-4002-BC81-2138AD25DD46}" srcOrd="2" destOrd="0" presId="urn:microsoft.com/office/officeart/2005/8/layout/vList4#1"/>
    <dgm:cxn modelId="{760BFA6C-D210-49B0-8DA9-879A0810A18E}" type="presParOf" srcId="{28B76C18-A210-43EA-8CDF-9EC709CD72F8}" destId="{88AB5304-A5A9-46AC-8FFA-2FA13E0F57B2}" srcOrd="1" destOrd="0" presId="urn:microsoft.com/office/officeart/2005/8/layout/vList4#1"/>
    <dgm:cxn modelId="{0986BE67-0740-44B9-89C5-673DF75FC377}" type="presParOf" srcId="{28B76C18-A210-43EA-8CDF-9EC709CD72F8}" destId="{29050358-D880-4FAE-AC50-11902BEBB53E}" srcOrd="2" destOrd="0" presId="urn:microsoft.com/office/officeart/2005/8/layout/vList4#1"/>
    <dgm:cxn modelId="{225EBC50-92FA-49BC-9A38-DD6204124BFA}" type="presParOf" srcId="{29050358-D880-4FAE-AC50-11902BEBB53E}" destId="{D450DF81-C6F7-4A29-9C54-4F75EB7C6270}" srcOrd="0" destOrd="0" presId="urn:microsoft.com/office/officeart/2005/8/layout/vList4#1"/>
    <dgm:cxn modelId="{0DBF4CE9-081B-47E9-A33E-D1E856464A9F}" type="presParOf" srcId="{29050358-D880-4FAE-AC50-11902BEBB53E}" destId="{973C5E07-C77D-4B20-B4BD-D8B642229CAE}" srcOrd="1" destOrd="0" presId="urn:microsoft.com/office/officeart/2005/8/layout/vList4#1"/>
    <dgm:cxn modelId="{2A306B42-EB7C-46CC-8AB7-DB641FA41900}" type="presParOf" srcId="{29050358-D880-4FAE-AC50-11902BEBB53E}" destId="{79F2B7FB-F27E-4DB6-8F42-D9083ED39A55}" srcOrd="2" destOrd="0" presId="urn:microsoft.com/office/officeart/2005/8/layout/vList4#1"/>
    <dgm:cxn modelId="{3C0DC266-B730-412A-A7C9-E3C8A86D3006}" type="presParOf" srcId="{28B76C18-A210-43EA-8CDF-9EC709CD72F8}" destId="{953C5D28-424D-4BA4-854D-494C22A7615C}" srcOrd="3" destOrd="0" presId="urn:microsoft.com/office/officeart/2005/8/layout/vList4#1"/>
    <dgm:cxn modelId="{4BE2BFFC-A572-4E04-A7CB-24EFA95EEFBD}" type="presParOf" srcId="{28B76C18-A210-43EA-8CDF-9EC709CD72F8}" destId="{9C516C3C-BD03-4027-B3BF-690F826ADECE}" srcOrd="4" destOrd="0" presId="urn:microsoft.com/office/officeart/2005/8/layout/vList4#1"/>
    <dgm:cxn modelId="{A57EBA91-43E4-4614-8DE9-D10DF6D39CD0}" type="presParOf" srcId="{9C516C3C-BD03-4027-B3BF-690F826ADECE}" destId="{8027CFB0-3060-404F-9667-63BC3FE65965}" srcOrd="0" destOrd="0" presId="urn:microsoft.com/office/officeart/2005/8/layout/vList4#1"/>
    <dgm:cxn modelId="{7E80366B-D5E3-45AB-A47F-D304B7E51484}" type="presParOf" srcId="{9C516C3C-BD03-4027-B3BF-690F826ADECE}" destId="{87B5BEF1-229C-4286-99FC-19DC34D98364}" srcOrd="1" destOrd="0" presId="urn:microsoft.com/office/officeart/2005/8/layout/vList4#1"/>
    <dgm:cxn modelId="{2EE937A6-A921-4809-838F-C76EAD7E47EF}" type="presParOf" srcId="{9C516C3C-BD03-4027-B3BF-690F826ADECE}" destId="{23C77A35-DC64-4649-9C95-674DECEA9A68}" srcOrd="2" destOrd="0" presId="urn:microsoft.com/office/officeart/2005/8/layout/vList4#1"/>
    <dgm:cxn modelId="{4632B892-DF09-44DE-BFA6-63731D58C3A3}" type="presParOf" srcId="{28B76C18-A210-43EA-8CDF-9EC709CD72F8}" destId="{E78BDBAB-1DD7-45F5-AB89-F54C15B1F059}" srcOrd="5" destOrd="0" presId="urn:microsoft.com/office/officeart/2005/8/layout/vList4#1"/>
    <dgm:cxn modelId="{37A2F288-0AA6-42B3-8499-5E1C0067EDEE}" type="presParOf" srcId="{28B76C18-A210-43EA-8CDF-9EC709CD72F8}" destId="{F822AEAF-CD19-443A-8CFD-2464DF066D39}" srcOrd="6" destOrd="0" presId="urn:microsoft.com/office/officeart/2005/8/layout/vList4#1"/>
    <dgm:cxn modelId="{05601E08-759A-48F1-9794-226F8D5F9A8D}" type="presParOf" srcId="{F822AEAF-CD19-443A-8CFD-2464DF066D39}" destId="{9A5E501F-55E8-4DBF-9D27-871E06AF5B44}" srcOrd="0" destOrd="0" presId="urn:microsoft.com/office/officeart/2005/8/layout/vList4#1"/>
    <dgm:cxn modelId="{8C2D9F17-D8F0-4055-8688-156CF85DB71E}" type="presParOf" srcId="{F822AEAF-CD19-443A-8CFD-2464DF066D39}" destId="{40B79ACA-AF2A-45E5-8A51-9E8155E27CAF}" srcOrd="1" destOrd="0" presId="urn:microsoft.com/office/officeart/2005/8/layout/vList4#1"/>
    <dgm:cxn modelId="{CD4243D5-3D59-4342-AE1D-64143F6A7C36}" type="presParOf" srcId="{F822AEAF-CD19-443A-8CFD-2464DF066D39}" destId="{4F6702E7-A1B8-4550-830B-3F3E0EB116C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3D393-3123-4BC1-9A06-6BE452C1CB40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0123A4-C378-4E0F-A9B9-47F89382599F}">
      <dgm:prSet phldrT="[Текст]"/>
      <dgm:spPr/>
      <dgm:t>
        <a:bodyPr/>
        <a:lstStyle/>
        <a:p>
          <a:r>
            <a:rPr lang="ru-RU" dirty="0" smtClean="0"/>
            <a:t>Хранение, </a:t>
          </a:r>
        </a:p>
        <a:p>
          <a:r>
            <a:rPr lang="ru-RU" dirty="0" smtClean="0"/>
            <a:t>учет движения ТМЦ</a:t>
          </a:r>
          <a:endParaRPr lang="ru-RU" dirty="0"/>
        </a:p>
      </dgm:t>
    </dgm:pt>
    <dgm:pt modelId="{7FE23779-2ADE-4682-BABA-36A207FBB4A5}" type="parTrans" cxnId="{D1998581-E7C5-4896-898A-CF7D0E8B095B}">
      <dgm:prSet/>
      <dgm:spPr/>
      <dgm:t>
        <a:bodyPr/>
        <a:lstStyle/>
        <a:p>
          <a:endParaRPr lang="ru-RU"/>
        </a:p>
      </dgm:t>
    </dgm:pt>
    <dgm:pt modelId="{AB75BE37-9F7A-4E6F-9310-F27DF31C8780}" type="sibTrans" cxnId="{D1998581-E7C5-4896-898A-CF7D0E8B095B}">
      <dgm:prSet/>
      <dgm:spPr/>
      <dgm:t>
        <a:bodyPr/>
        <a:lstStyle/>
        <a:p>
          <a:endParaRPr lang="ru-RU"/>
        </a:p>
      </dgm:t>
    </dgm:pt>
    <dgm:pt modelId="{BBF6CEDC-96BD-4E16-ADEC-941775C4CC36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Входной контроль ТМЦ</a:t>
          </a:r>
          <a:endParaRPr lang="ru-RU" dirty="0"/>
        </a:p>
      </dgm:t>
    </dgm:pt>
    <dgm:pt modelId="{C3DC3596-0413-458B-B65C-A3D8645826F4}" type="parTrans" cxnId="{594C5F06-8B93-416B-9DF1-C156535E31DC}">
      <dgm:prSet/>
      <dgm:spPr/>
      <dgm:t>
        <a:bodyPr/>
        <a:lstStyle/>
        <a:p>
          <a:endParaRPr lang="ru-RU"/>
        </a:p>
      </dgm:t>
    </dgm:pt>
    <dgm:pt modelId="{4B69E574-534F-4360-BF0D-C5D75B4A2F6B}" type="sibTrans" cxnId="{594C5F06-8B93-416B-9DF1-C156535E31DC}">
      <dgm:prSet/>
      <dgm:spPr/>
      <dgm:t>
        <a:bodyPr/>
        <a:lstStyle/>
        <a:p>
          <a:endParaRPr lang="ru-RU"/>
        </a:p>
      </dgm:t>
    </dgm:pt>
    <dgm:pt modelId="{66253FB9-A708-460A-B72D-991016419ADE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Нарезка ТМЦ</a:t>
          </a:r>
          <a:endParaRPr lang="ru-RU" dirty="0"/>
        </a:p>
      </dgm:t>
    </dgm:pt>
    <dgm:pt modelId="{4F1D02A8-24A3-43C0-9ACE-2BA3FDCC16E1}" type="parTrans" cxnId="{901B90A6-C01C-40D5-B184-D8DE39B3ED7F}">
      <dgm:prSet/>
      <dgm:spPr/>
      <dgm:t>
        <a:bodyPr/>
        <a:lstStyle/>
        <a:p>
          <a:endParaRPr lang="ru-RU"/>
        </a:p>
      </dgm:t>
    </dgm:pt>
    <dgm:pt modelId="{A34FF3F3-496F-4786-90E2-42D19B1549DA}" type="sibTrans" cxnId="{901B90A6-C01C-40D5-B184-D8DE39B3ED7F}">
      <dgm:prSet/>
      <dgm:spPr/>
      <dgm:t>
        <a:bodyPr/>
        <a:lstStyle/>
        <a:p>
          <a:endParaRPr lang="ru-RU"/>
        </a:p>
      </dgm:t>
    </dgm:pt>
    <dgm:pt modelId="{F71827F5-EE60-4530-860F-75270F5ACB4F}">
      <dgm:prSet phldrT="[Текст]"/>
      <dgm:spPr/>
      <dgm:t>
        <a:bodyPr/>
        <a:lstStyle/>
        <a:p>
          <a:r>
            <a:rPr lang="ru-RU" dirty="0" smtClean="0"/>
            <a:t>Доставка ТМЦ до цехов </a:t>
          </a:r>
        </a:p>
        <a:p>
          <a:r>
            <a:rPr lang="ru-RU" dirty="0" smtClean="0"/>
            <a:t>(30 адресов)</a:t>
          </a:r>
          <a:endParaRPr lang="ru-RU" dirty="0"/>
        </a:p>
      </dgm:t>
    </dgm:pt>
    <dgm:pt modelId="{03438F9F-41E2-406C-B4CE-629D771EFAB0}" type="parTrans" cxnId="{E5115973-C772-4C73-ACD1-B848D693CAFD}">
      <dgm:prSet/>
      <dgm:spPr/>
      <dgm:t>
        <a:bodyPr/>
        <a:lstStyle/>
        <a:p>
          <a:endParaRPr lang="ru-RU"/>
        </a:p>
      </dgm:t>
    </dgm:pt>
    <dgm:pt modelId="{9E32329C-1134-4391-B7FB-5A7823A08DF7}" type="sibTrans" cxnId="{E5115973-C772-4C73-ACD1-B848D693CAFD}">
      <dgm:prSet/>
      <dgm:spPr/>
      <dgm:t>
        <a:bodyPr/>
        <a:lstStyle/>
        <a:p>
          <a:endParaRPr lang="ru-RU"/>
        </a:p>
      </dgm:t>
    </dgm:pt>
    <dgm:pt modelId="{96150DD6-A7B3-4016-BEFB-C95EF88184F7}">
      <dgm:prSet phldrT="[Текст]"/>
      <dgm:spPr/>
      <dgm:t>
        <a:bodyPr/>
        <a:lstStyle/>
        <a:p>
          <a:r>
            <a:rPr lang="ru-RU" dirty="0" smtClean="0"/>
            <a:t>Обслуживание недвижимого </a:t>
          </a:r>
          <a:r>
            <a:rPr lang="ru-RU" dirty="0" err="1" smtClean="0"/>
            <a:t>иммущесвта</a:t>
          </a:r>
          <a:endParaRPr lang="ru-RU" dirty="0"/>
        </a:p>
      </dgm:t>
    </dgm:pt>
    <dgm:pt modelId="{D11B37B4-33DF-45FA-AC48-652993A15E84}" type="parTrans" cxnId="{61F7D03D-539A-4E4D-B7DD-43753263D5D1}">
      <dgm:prSet/>
      <dgm:spPr/>
      <dgm:t>
        <a:bodyPr/>
        <a:lstStyle/>
        <a:p>
          <a:endParaRPr lang="ru-RU"/>
        </a:p>
      </dgm:t>
    </dgm:pt>
    <dgm:pt modelId="{C5CE62CD-6441-4150-8E39-46897361A3F5}" type="sibTrans" cxnId="{61F7D03D-539A-4E4D-B7DD-43753263D5D1}">
      <dgm:prSet/>
      <dgm:spPr/>
      <dgm:t>
        <a:bodyPr/>
        <a:lstStyle/>
        <a:p>
          <a:endParaRPr lang="ru-RU"/>
        </a:p>
      </dgm:t>
    </dgm:pt>
    <dgm:pt modelId="{A2033508-91B6-41B2-82BD-C2C54E3E98D3}" type="pres">
      <dgm:prSet presAssocID="{4E43D393-3123-4BC1-9A06-6BE452C1CB4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33AA5-4F99-4BC0-A6D5-314C59C6A7F8}" type="pres">
      <dgm:prSet presAssocID="{4E43D393-3123-4BC1-9A06-6BE452C1CB40}" presName="matrix" presStyleCnt="0"/>
      <dgm:spPr/>
    </dgm:pt>
    <dgm:pt modelId="{C6F50AD7-4C17-4C4E-A477-1A35C4CB4E20}" type="pres">
      <dgm:prSet presAssocID="{4E43D393-3123-4BC1-9A06-6BE452C1CB40}" presName="tile1" presStyleLbl="node1" presStyleIdx="0" presStyleCnt="4"/>
      <dgm:spPr/>
      <dgm:t>
        <a:bodyPr/>
        <a:lstStyle/>
        <a:p>
          <a:endParaRPr lang="ru-RU"/>
        </a:p>
      </dgm:t>
    </dgm:pt>
    <dgm:pt modelId="{0BE6F357-EE36-44F9-A6F2-1648295091C1}" type="pres">
      <dgm:prSet presAssocID="{4E43D393-3123-4BC1-9A06-6BE452C1CB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9FD87-2B43-4C17-9E0F-5ED7CBCFDB0D}" type="pres">
      <dgm:prSet presAssocID="{4E43D393-3123-4BC1-9A06-6BE452C1CB40}" presName="tile2" presStyleLbl="node1" presStyleIdx="1" presStyleCnt="4"/>
      <dgm:spPr/>
      <dgm:t>
        <a:bodyPr/>
        <a:lstStyle/>
        <a:p>
          <a:endParaRPr lang="ru-RU"/>
        </a:p>
      </dgm:t>
    </dgm:pt>
    <dgm:pt modelId="{59CC8CBB-E6D8-4377-A8A3-E90926F09B8C}" type="pres">
      <dgm:prSet presAssocID="{4E43D393-3123-4BC1-9A06-6BE452C1CB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BEC4C-364F-42FC-BB6A-F51F2415E94F}" type="pres">
      <dgm:prSet presAssocID="{4E43D393-3123-4BC1-9A06-6BE452C1CB40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1B5B45E7-BBB1-47FC-9703-1E92D9F255E5}" type="pres">
      <dgm:prSet presAssocID="{4E43D393-3123-4BC1-9A06-6BE452C1CB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156AC-4108-48EA-B7E6-1DD46311CD77}" type="pres">
      <dgm:prSet presAssocID="{4E43D393-3123-4BC1-9A06-6BE452C1CB40}" presName="tile4" presStyleLbl="node1" presStyleIdx="3" presStyleCnt="4" custLinFactNeighborX="4688" custLinFactNeighborY="38672"/>
      <dgm:spPr/>
      <dgm:t>
        <a:bodyPr/>
        <a:lstStyle/>
        <a:p>
          <a:endParaRPr lang="ru-RU"/>
        </a:p>
      </dgm:t>
    </dgm:pt>
    <dgm:pt modelId="{1B525238-F358-474C-98C9-A1FFA2C872DD}" type="pres">
      <dgm:prSet presAssocID="{4E43D393-3123-4BC1-9A06-6BE452C1CB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038BD-80D9-430B-96A5-5D64B2960FCD}" type="pres">
      <dgm:prSet presAssocID="{4E43D393-3123-4BC1-9A06-6BE452C1CB40}" presName="centerTile" presStyleLbl="fgShp" presStyleIdx="0" presStyleCnt="1" custScaleX="126437" custScaleY="1410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5D296-9A85-4F6D-BE2D-1DBAA8BA7042}" type="presOf" srcId="{96150DD6-A7B3-4016-BEFB-C95EF88184F7}" destId="{1B525238-F358-474C-98C9-A1FFA2C872DD}" srcOrd="1" destOrd="0" presId="urn:microsoft.com/office/officeart/2005/8/layout/matrix1"/>
    <dgm:cxn modelId="{E5115973-C772-4C73-ACD1-B848D693CAFD}" srcId="{230123A4-C378-4E0F-A9B9-47F89382599F}" destId="{F71827F5-EE60-4530-860F-75270F5ACB4F}" srcOrd="2" destOrd="0" parTransId="{03438F9F-41E2-406C-B4CE-629D771EFAB0}" sibTransId="{9E32329C-1134-4391-B7FB-5A7823A08DF7}"/>
    <dgm:cxn modelId="{D1998581-E7C5-4896-898A-CF7D0E8B095B}" srcId="{4E43D393-3123-4BC1-9A06-6BE452C1CB40}" destId="{230123A4-C378-4E0F-A9B9-47F89382599F}" srcOrd="0" destOrd="0" parTransId="{7FE23779-2ADE-4682-BABA-36A207FBB4A5}" sibTransId="{AB75BE37-9F7A-4E6F-9310-F27DF31C8780}"/>
    <dgm:cxn modelId="{852DA657-9DEB-4274-81A7-6E998C1DF343}" type="presOf" srcId="{66253FB9-A708-460A-B72D-991016419ADE}" destId="{59CC8CBB-E6D8-4377-A8A3-E90926F09B8C}" srcOrd="1" destOrd="0" presId="urn:microsoft.com/office/officeart/2005/8/layout/matrix1"/>
    <dgm:cxn modelId="{61F7D03D-539A-4E4D-B7DD-43753263D5D1}" srcId="{230123A4-C378-4E0F-A9B9-47F89382599F}" destId="{96150DD6-A7B3-4016-BEFB-C95EF88184F7}" srcOrd="3" destOrd="0" parTransId="{D11B37B4-33DF-45FA-AC48-652993A15E84}" sibTransId="{C5CE62CD-6441-4150-8E39-46897361A3F5}"/>
    <dgm:cxn modelId="{C1277284-F8DD-4D50-B86B-F4D37D5A24AE}" type="presOf" srcId="{96150DD6-A7B3-4016-BEFB-C95EF88184F7}" destId="{734156AC-4108-48EA-B7E6-1DD46311CD77}" srcOrd="0" destOrd="0" presId="urn:microsoft.com/office/officeart/2005/8/layout/matrix1"/>
    <dgm:cxn modelId="{A99619BB-9A43-4B88-AFDB-0DF40473DC66}" type="presOf" srcId="{66253FB9-A708-460A-B72D-991016419ADE}" destId="{F9C9FD87-2B43-4C17-9E0F-5ED7CBCFDB0D}" srcOrd="0" destOrd="0" presId="urn:microsoft.com/office/officeart/2005/8/layout/matrix1"/>
    <dgm:cxn modelId="{C2D76761-0B0C-4B61-B06E-46C6119F3028}" type="presOf" srcId="{4E43D393-3123-4BC1-9A06-6BE452C1CB40}" destId="{A2033508-91B6-41B2-82BD-C2C54E3E98D3}" srcOrd="0" destOrd="0" presId="urn:microsoft.com/office/officeart/2005/8/layout/matrix1"/>
    <dgm:cxn modelId="{26A60F2F-3DF6-47F8-A7E7-54759CB05C5C}" type="presOf" srcId="{230123A4-C378-4E0F-A9B9-47F89382599F}" destId="{CEC038BD-80D9-430B-96A5-5D64B2960FCD}" srcOrd="0" destOrd="0" presId="urn:microsoft.com/office/officeart/2005/8/layout/matrix1"/>
    <dgm:cxn modelId="{63B3EDEF-C6CA-476C-894F-6BD1E0DCB1B7}" type="presOf" srcId="{F71827F5-EE60-4530-860F-75270F5ACB4F}" destId="{40EBEC4C-364F-42FC-BB6A-F51F2415E94F}" srcOrd="0" destOrd="0" presId="urn:microsoft.com/office/officeart/2005/8/layout/matrix1"/>
    <dgm:cxn modelId="{901B90A6-C01C-40D5-B184-D8DE39B3ED7F}" srcId="{230123A4-C378-4E0F-A9B9-47F89382599F}" destId="{66253FB9-A708-460A-B72D-991016419ADE}" srcOrd="1" destOrd="0" parTransId="{4F1D02A8-24A3-43C0-9ACE-2BA3FDCC16E1}" sibTransId="{A34FF3F3-496F-4786-90E2-42D19B1549DA}"/>
    <dgm:cxn modelId="{BB5A096E-44EF-43C8-B405-2EB47B8F15CA}" type="presOf" srcId="{F71827F5-EE60-4530-860F-75270F5ACB4F}" destId="{1B5B45E7-BBB1-47FC-9703-1E92D9F255E5}" srcOrd="1" destOrd="0" presId="urn:microsoft.com/office/officeart/2005/8/layout/matrix1"/>
    <dgm:cxn modelId="{9F0EC839-7D69-4C74-9AAB-246DC2A95312}" type="presOf" srcId="{BBF6CEDC-96BD-4E16-ADEC-941775C4CC36}" destId="{0BE6F357-EE36-44F9-A6F2-1648295091C1}" srcOrd="1" destOrd="0" presId="urn:microsoft.com/office/officeart/2005/8/layout/matrix1"/>
    <dgm:cxn modelId="{594C5F06-8B93-416B-9DF1-C156535E31DC}" srcId="{230123A4-C378-4E0F-A9B9-47F89382599F}" destId="{BBF6CEDC-96BD-4E16-ADEC-941775C4CC36}" srcOrd="0" destOrd="0" parTransId="{C3DC3596-0413-458B-B65C-A3D8645826F4}" sibTransId="{4B69E574-534F-4360-BF0D-C5D75B4A2F6B}"/>
    <dgm:cxn modelId="{8FBCF078-371F-41C7-B8F6-94D419C362A0}" type="presOf" srcId="{BBF6CEDC-96BD-4E16-ADEC-941775C4CC36}" destId="{C6F50AD7-4C17-4C4E-A477-1A35C4CB4E20}" srcOrd="0" destOrd="0" presId="urn:microsoft.com/office/officeart/2005/8/layout/matrix1"/>
    <dgm:cxn modelId="{FC43742F-F822-4585-8549-270287F8B506}" type="presParOf" srcId="{A2033508-91B6-41B2-82BD-C2C54E3E98D3}" destId="{53A33AA5-4F99-4BC0-A6D5-314C59C6A7F8}" srcOrd="0" destOrd="0" presId="urn:microsoft.com/office/officeart/2005/8/layout/matrix1"/>
    <dgm:cxn modelId="{FE6E2B22-7508-4630-8D99-3DE54DA4B0B9}" type="presParOf" srcId="{53A33AA5-4F99-4BC0-A6D5-314C59C6A7F8}" destId="{C6F50AD7-4C17-4C4E-A477-1A35C4CB4E20}" srcOrd="0" destOrd="0" presId="urn:microsoft.com/office/officeart/2005/8/layout/matrix1"/>
    <dgm:cxn modelId="{6026D3E1-03EF-4D9F-92AB-600760A96F9B}" type="presParOf" srcId="{53A33AA5-4F99-4BC0-A6D5-314C59C6A7F8}" destId="{0BE6F357-EE36-44F9-A6F2-1648295091C1}" srcOrd="1" destOrd="0" presId="urn:microsoft.com/office/officeart/2005/8/layout/matrix1"/>
    <dgm:cxn modelId="{F9F87F4B-98C1-45DC-A1A1-4E59644167A6}" type="presParOf" srcId="{53A33AA5-4F99-4BC0-A6D5-314C59C6A7F8}" destId="{F9C9FD87-2B43-4C17-9E0F-5ED7CBCFDB0D}" srcOrd="2" destOrd="0" presId="urn:microsoft.com/office/officeart/2005/8/layout/matrix1"/>
    <dgm:cxn modelId="{670F4141-5EBC-4AB5-91C1-93358DC6BCF1}" type="presParOf" srcId="{53A33AA5-4F99-4BC0-A6D5-314C59C6A7F8}" destId="{59CC8CBB-E6D8-4377-A8A3-E90926F09B8C}" srcOrd="3" destOrd="0" presId="urn:microsoft.com/office/officeart/2005/8/layout/matrix1"/>
    <dgm:cxn modelId="{A8379826-1F8E-4964-BAB7-DFDDDDBCCFEE}" type="presParOf" srcId="{53A33AA5-4F99-4BC0-A6D5-314C59C6A7F8}" destId="{40EBEC4C-364F-42FC-BB6A-F51F2415E94F}" srcOrd="4" destOrd="0" presId="urn:microsoft.com/office/officeart/2005/8/layout/matrix1"/>
    <dgm:cxn modelId="{C2363ADC-9493-48B1-AE30-5A124CDFB530}" type="presParOf" srcId="{53A33AA5-4F99-4BC0-A6D5-314C59C6A7F8}" destId="{1B5B45E7-BBB1-47FC-9703-1E92D9F255E5}" srcOrd="5" destOrd="0" presId="urn:microsoft.com/office/officeart/2005/8/layout/matrix1"/>
    <dgm:cxn modelId="{61EE50E9-F870-4190-AB18-D7E9041E69AF}" type="presParOf" srcId="{53A33AA5-4F99-4BC0-A6D5-314C59C6A7F8}" destId="{734156AC-4108-48EA-B7E6-1DD46311CD77}" srcOrd="6" destOrd="0" presId="urn:microsoft.com/office/officeart/2005/8/layout/matrix1"/>
    <dgm:cxn modelId="{23916584-0222-422F-820E-2BC4ED92A16E}" type="presParOf" srcId="{53A33AA5-4F99-4BC0-A6D5-314C59C6A7F8}" destId="{1B525238-F358-474C-98C9-A1FFA2C872DD}" srcOrd="7" destOrd="0" presId="urn:microsoft.com/office/officeart/2005/8/layout/matrix1"/>
    <dgm:cxn modelId="{1D6F4D75-039C-4D69-AE38-41501F1A043F}" type="presParOf" srcId="{A2033508-91B6-41B2-82BD-C2C54E3E98D3}" destId="{CEC038BD-80D9-430B-96A5-5D64B2960FC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16BC3-5B63-4989-80B3-A5BF623BAECA}" type="doc">
      <dgm:prSet loTypeId="urn:microsoft.com/office/officeart/2005/8/layout/balance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AFA6D6-E541-4795-99D9-EDDC4B19B0D1}">
      <dgm:prSet phldrT="[Текст]"/>
      <dgm:spPr/>
      <dgm:t>
        <a:bodyPr/>
        <a:lstStyle/>
        <a:p>
          <a:r>
            <a:rPr lang="ru-RU" b="1" dirty="0" smtClean="0"/>
            <a:t>Было</a:t>
          </a:r>
          <a:endParaRPr lang="ru-RU" b="1" dirty="0"/>
        </a:p>
      </dgm:t>
    </dgm:pt>
    <dgm:pt modelId="{A2B65303-625B-494B-AE41-476646FA75B6}" type="parTrans" cxnId="{736D15ED-1C26-4493-9F04-A8DD2B35D7E0}">
      <dgm:prSet/>
      <dgm:spPr/>
      <dgm:t>
        <a:bodyPr/>
        <a:lstStyle/>
        <a:p>
          <a:endParaRPr lang="ru-RU"/>
        </a:p>
      </dgm:t>
    </dgm:pt>
    <dgm:pt modelId="{C6DA46CC-D329-4A8D-B401-1DD0D77A6B41}" type="sibTrans" cxnId="{736D15ED-1C26-4493-9F04-A8DD2B35D7E0}">
      <dgm:prSet/>
      <dgm:spPr/>
      <dgm:t>
        <a:bodyPr/>
        <a:lstStyle/>
        <a:p>
          <a:endParaRPr lang="ru-RU"/>
        </a:p>
      </dgm:t>
    </dgm:pt>
    <dgm:pt modelId="{4BF36FD1-7DD0-43F8-B827-2C98A251198F}">
      <dgm:prSet phldrT="[Текст]" custT="1"/>
      <dgm:spPr/>
      <dgm:t>
        <a:bodyPr/>
        <a:lstStyle/>
        <a:p>
          <a:r>
            <a:rPr lang="ru-RU" sz="2000" b="1" dirty="0" smtClean="0"/>
            <a:t>Приемка 12-14дн</a:t>
          </a:r>
        </a:p>
        <a:p>
          <a:r>
            <a:rPr lang="ru-RU" sz="2000" b="1" dirty="0" smtClean="0"/>
            <a:t>Отгрузка 7-10 </a:t>
          </a:r>
          <a:r>
            <a:rPr lang="ru-RU" sz="2000" b="1" dirty="0" err="1" smtClean="0"/>
            <a:t>дн</a:t>
          </a:r>
          <a:endParaRPr lang="ru-RU" sz="2000" b="1" dirty="0"/>
        </a:p>
      </dgm:t>
    </dgm:pt>
    <dgm:pt modelId="{54B224A3-3DDD-4CA1-BF15-4A910D001257}" type="parTrans" cxnId="{5788A0F1-8817-43A5-B948-F451F12413C1}">
      <dgm:prSet/>
      <dgm:spPr/>
      <dgm:t>
        <a:bodyPr/>
        <a:lstStyle/>
        <a:p>
          <a:endParaRPr lang="ru-RU"/>
        </a:p>
      </dgm:t>
    </dgm:pt>
    <dgm:pt modelId="{51526C52-B7EB-4CF7-93FC-11C4447D796F}" type="sibTrans" cxnId="{5788A0F1-8817-43A5-B948-F451F12413C1}">
      <dgm:prSet/>
      <dgm:spPr/>
      <dgm:t>
        <a:bodyPr/>
        <a:lstStyle/>
        <a:p>
          <a:endParaRPr lang="ru-RU"/>
        </a:p>
      </dgm:t>
    </dgm:pt>
    <dgm:pt modelId="{D042D1AA-B838-4E7F-BFEA-AA9ED9DB6B88}">
      <dgm:prSet phldrT="[Текст]" custT="1"/>
      <dgm:spPr/>
      <dgm:t>
        <a:bodyPr/>
        <a:lstStyle/>
        <a:p>
          <a:r>
            <a:rPr lang="ru-RU" sz="2400" b="1" dirty="0" smtClean="0"/>
            <a:t>85 человек</a:t>
          </a:r>
          <a:endParaRPr lang="ru-RU" sz="2400" b="1" dirty="0"/>
        </a:p>
      </dgm:t>
    </dgm:pt>
    <dgm:pt modelId="{198730DE-0841-4FAF-B1B6-BE179C77AE93}" type="parTrans" cxnId="{84F436B6-5729-43B5-ADD7-208F2679C462}">
      <dgm:prSet/>
      <dgm:spPr/>
      <dgm:t>
        <a:bodyPr/>
        <a:lstStyle/>
        <a:p>
          <a:endParaRPr lang="ru-RU"/>
        </a:p>
      </dgm:t>
    </dgm:pt>
    <dgm:pt modelId="{C46B722C-0F42-4075-B11A-12273FEB9FB4}" type="sibTrans" cxnId="{84F436B6-5729-43B5-ADD7-208F2679C462}">
      <dgm:prSet/>
      <dgm:spPr/>
      <dgm:t>
        <a:bodyPr/>
        <a:lstStyle/>
        <a:p>
          <a:endParaRPr lang="ru-RU"/>
        </a:p>
      </dgm:t>
    </dgm:pt>
    <dgm:pt modelId="{41CF5A27-3043-476D-88C1-CDB69FDD0F20}">
      <dgm:prSet phldrT="[Текст]"/>
      <dgm:spPr/>
      <dgm:t>
        <a:bodyPr/>
        <a:lstStyle/>
        <a:p>
          <a:r>
            <a:rPr lang="ru-RU" b="1" dirty="0" smtClean="0"/>
            <a:t>Стало</a:t>
          </a:r>
          <a:endParaRPr lang="ru-RU" b="1" dirty="0"/>
        </a:p>
      </dgm:t>
    </dgm:pt>
    <dgm:pt modelId="{862C3BB6-D3BA-4A61-AE6A-AB58AEF8C21D}" type="parTrans" cxnId="{6AEF00BA-EB83-46F5-9CA0-D8BA302DA4FE}">
      <dgm:prSet/>
      <dgm:spPr/>
      <dgm:t>
        <a:bodyPr/>
        <a:lstStyle/>
        <a:p>
          <a:endParaRPr lang="ru-RU"/>
        </a:p>
      </dgm:t>
    </dgm:pt>
    <dgm:pt modelId="{4EBC22CD-88E5-4899-8FBF-1A89866B6B82}" type="sibTrans" cxnId="{6AEF00BA-EB83-46F5-9CA0-D8BA302DA4FE}">
      <dgm:prSet/>
      <dgm:spPr/>
      <dgm:t>
        <a:bodyPr/>
        <a:lstStyle/>
        <a:p>
          <a:endParaRPr lang="ru-RU"/>
        </a:p>
      </dgm:t>
    </dgm:pt>
    <dgm:pt modelId="{4C7A57B5-FB2E-4634-909C-E738457D564A}">
      <dgm:prSet phldrT="[Текст]" custT="1"/>
      <dgm:spPr/>
      <dgm:t>
        <a:bodyPr/>
        <a:lstStyle/>
        <a:p>
          <a:r>
            <a:rPr lang="ru-RU" sz="2400" b="1" dirty="0" smtClean="0"/>
            <a:t>Приемка 3 </a:t>
          </a:r>
          <a:r>
            <a:rPr lang="ru-RU" sz="2400" b="1" dirty="0" err="1" smtClean="0"/>
            <a:t>дн</a:t>
          </a:r>
          <a:endParaRPr lang="ru-RU" sz="2400" b="1" dirty="0" smtClean="0"/>
        </a:p>
        <a:p>
          <a:r>
            <a:rPr lang="ru-RU" sz="2400" b="1" dirty="0" smtClean="0"/>
            <a:t>Отгрузка 2 </a:t>
          </a:r>
          <a:r>
            <a:rPr lang="ru-RU" sz="2400" b="1" dirty="0" err="1" smtClean="0"/>
            <a:t>дн</a:t>
          </a:r>
          <a:endParaRPr lang="ru-RU" sz="2400" b="1" dirty="0"/>
        </a:p>
      </dgm:t>
    </dgm:pt>
    <dgm:pt modelId="{1EEE40E3-AE44-40C8-8873-00E72EE46076}" type="parTrans" cxnId="{F5A48C76-CCE1-4210-B11C-29C4C333DDD5}">
      <dgm:prSet/>
      <dgm:spPr/>
      <dgm:t>
        <a:bodyPr/>
        <a:lstStyle/>
        <a:p>
          <a:endParaRPr lang="ru-RU"/>
        </a:p>
      </dgm:t>
    </dgm:pt>
    <dgm:pt modelId="{73813E8B-5EAF-4016-A2B5-DB04EDC2F481}" type="sibTrans" cxnId="{F5A48C76-CCE1-4210-B11C-29C4C333DDD5}">
      <dgm:prSet/>
      <dgm:spPr/>
      <dgm:t>
        <a:bodyPr/>
        <a:lstStyle/>
        <a:p>
          <a:endParaRPr lang="ru-RU"/>
        </a:p>
      </dgm:t>
    </dgm:pt>
    <dgm:pt modelId="{E9FCE73A-B4B1-4C0A-8CD6-007FF3E7D9F0}">
      <dgm:prSet phldrT="[Текст]" custT="1"/>
      <dgm:spPr/>
      <dgm:t>
        <a:bodyPr/>
        <a:lstStyle/>
        <a:p>
          <a:r>
            <a:rPr lang="ru-RU" sz="2400" b="1" dirty="0" smtClean="0"/>
            <a:t>50 человек</a:t>
          </a:r>
          <a:endParaRPr lang="ru-RU" sz="2400" b="1" dirty="0"/>
        </a:p>
      </dgm:t>
    </dgm:pt>
    <dgm:pt modelId="{A9217AB6-2C93-4AFD-B4D2-151A91879658}" type="parTrans" cxnId="{1FD37C1E-D827-45E0-8EEC-7692862E1F1F}">
      <dgm:prSet/>
      <dgm:spPr/>
      <dgm:t>
        <a:bodyPr/>
        <a:lstStyle/>
        <a:p>
          <a:endParaRPr lang="ru-RU"/>
        </a:p>
      </dgm:t>
    </dgm:pt>
    <dgm:pt modelId="{E5D2776B-689E-417C-89E2-0A2C3CDA4E3A}" type="sibTrans" cxnId="{1FD37C1E-D827-45E0-8EEC-7692862E1F1F}">
      <dgm:prSet/>
      <dgm:spPr/>
      <dgm:t>
        <a:bodyPr/>
        <a:lstStyle/>
        <a:p>
          <a:endParaRPr lang="ru-RU"/>
        </a:p>
      </dgm:t>
    </dgm:pt>
    <dgm:pt modelId="{9C51BEAB-DA0F-49D0-8B1C-3E2A92D9BA19}">
      <dgm:prSet phldrT="[Текст]" custT="1"/>
      <dgm:spPr/>
      <dgm:t>
        <a:bodyPr/>
        <a:lstStyle/>
        <a:p>
          <a:r>
            <a:rPr lang="ru-RU" sz="2400" b="1" dirty="0" smtClean="0"/>
            <a:t>Сокращение затрат</a:t>
          </a:r>
          <a:endParaRPr lang="ru-RU" sz="2400" b="1" dirty="0"/>
        </a:p>
      </dgm:t>
    </dgm:pt>
    <dgm:pt modelId="{D4AB31C1-7232-4609-9C76-BF58959FF339}" type="parTrans" cxnId="{AAD1E202-6B7C-4621-984A-C574086DF45B}">
      <dgm:prSet/>
      <dgm:spPr/>
      <dgm:t>
        <a:bodyPr/>
        <a:lstStyle/>
        <a:p>
          <a:endParaRPr lang="ru-RU"/>
        </a:p>
      </dgm:t>
    </dgm:pt>
    <dgm:pt modelId="{24CEC46C-54AB-4EB3-945A-DED4BEC826F7}" type="sibTrans" cxnId="{AAD1E202-6B7C-4621-984A-C574086DF45B}">
      <dgm:prSet/>
      <dgm:spPr/>
      <dgm:t>
        <a:bodyPr/>
        <a:lstStyle/>
        <a:p>
          <a:endParaRPr lang="ru-RU"/>
        </a:p>
      </dgm:t>
    </dgm:pt>
    <dgm:pt modelId="{C0D2674A-8738-4612-A5F5-6D9D42A99D26}" type="pres">
      <dgm:prSet presAssocID="{99B16BC3-5B63-4989-80B3-A5BF623BAEC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797EA-C518-44A5-B970-0ED092B01175}" type="pres">
      <dgm:prSet presAssocID="{99B16BC3-5B63-4989-80B3-A5BF623BAECA}" presName="dummyMaxCanvas" presStyleCnt="0"/>
      <dgm:spPr/>
      <dgm:t>
        <a:bodyPr/>
        <a:lstStyle/>
        <a:p>
          <a:endParaRPr lang="ru-RU"/>
        </a:p>
      </dgm:t>
    </dgm:pt>
    <dgm:pt modelId="{710F40D1-05C1-4A1B-8AE3-536739D69380}" type="pres">
      <dgm:prSet presAssocID="{99B16BC3-5B63-4989-80B3-A5BF623BAECA}" presName="parentComposite" presStyleCnt="0"/>
      <dgm:spPr/>
      <dgm:t>
        <a:bodyPr/>
        <a:lstStyle/>
        <a:p>
          <a:endParaRPr lang="ru-RU"/>
        </a:p>
      </dgm:t>
    </dgm:pt>
    <dgm:pt modelId="{0F3275CD-BBAC-4C74-A950-FFCB6364915D}" type="pres">
      <dgm:prSet presAssocID="{99B16BC3-5B63-4989-80B3-A5BF623BAECA}" presName="parent1" presStyleLbl="alignAccFollowNode1" presStyleIdx="0" presStyleCnt="4" custScaleY="69729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F06D878B-B1F7-4AC3-B083-C59E002C21AB}" type="pres">
      <dgm:prSet presAssocID="{99B16BC3-5B63-4989-80B3-A5BF623BAECA}" presName="parent2" presStyleLbl="alignAccFollowNode1" presStyleIdx="1" presStyleCnt="4" custScaleX="100065" custScaleY="68648" custLinFactNeighborX="8338" custLinFactNeighborY="-366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DEA6F51-5C08-4031-92BF-B99B6978B64B}" type="pres">
      <dgm:prSet presAssocID="{99B16BC3-5B63-4989-80B3-A5BF623BAECA}" presName="childrenComposite" presStyleCnt="0"/>
      <dgm:spPr/>
      <dgm:t>
        <a:bodyPr/>
        <a:lstStyle/>
        <a:p>
          <a:endParaRPr lang="ru-RU"/>
        </a:p>
      </dgm:t>
    </dgm:pt>
    <dgm:pt modelId="{0C65869C-A561-47DE-9C06-A9958D42E86A}" type="pres">
      <dgm:prSet presAssocID="{99B16BC3-5B63-4989-80B3-A5BF623BAECA}" presName="dummyMaxCanvas_ChildArea" presStyleCnt="0"/>
      <dgm:spPr/>
      <dgm:t>
        <a:bodyPr/>
        <a:lstStyle/>
        <a:p>
          <a:endParaRPr lang="ru-RU"/>
        </a:p>
      </dgm:t>
    </dgm:pt>
    <dgm:pt modelId="{4B112271-67B8-4694-B851-D6F7AAC135B2}" type="pres">
      <dgm:prSet presAssocID="{99B16BC3-5B63-4989-80B3-A5BF623BAECA}" presName="fulcrum" presStyleLbl="alignAccFollowNode1" presStyleIdx="2" presStyleCnt="4" custScaleX="106280" custScaleY="73913" custLinFactNeighborX="-3298" custLinFactNeighborY="22124"/>
      <dgm:spPr/>
      <dgm:t>
        <a:bodyPr/>
        <a:lstStyle/>
        <a:p>
          <a:endParaRPr lang="ru-RU"/>
        </a:p>
      </dgm:t>
    </dgm:pt>
    <dgm:pt modelId="{8DEFCD80-5D06-4258-AB96-25A8EE4A3E52}" type="pres">
      <dgm:prSet presAssocID="{99B16BC3-5B63-4989-80B3-A5BF623BAECA}" presName="balance_23" presStyleLbl="alignAccFollowNode1" presStyleIdx="3" presStyleCnt="4" custLinFactNeighborX="44" custLinFactNeighborY="3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2CE8C-3186-4EE2-9CB7-F02A15E27A7C}" type="pres">
      <dgm:prSet presAssocID="{99B16BC3-5B63-4989-80B3-A5BF623BAECA}" presName="right_23_1" presStyleLbl="node1" presStyleIdx="0" presStyleCnt="5" custScaleX="134631" custScaleY="127082" custLinFactNeighborX="4814" custLinFactNeighborY="17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DF30D-313B-408E-9226-607A6D50057D}" type="pres">
      <dgm:prSet presAssocID="{99B16BC3-5B63-4989-80B3-A5BF623BAECA}" presName="right_23_2" presStyleLbl="node1" presStyleIdx="1" presStyleCnt="5" custScaleX="130027" custLinFactNeighborX="5824" custLinFactNeighborY="1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15FD-668B-4FDF-BA08-7ABDCB536BD4}" type="pres">
      <dgm:prSet presAssocID="{99B16BC3-5B63-4989-80B3-A5BF623BAECA}" presName="right_23_3" presStyleLbl="node1" presStyleIdx="2" presStyleCnt="5" custScaleX="124144" custScaleY="120641" custLinFactNeighborX="5252" custLinFactNeighborY="9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25CF4-4ADA-42F4-AA1E-9158C34694AB}" type="pres">
      <dgm:prSet presAssocID="{99B16BC3-5B63-4989-80B3-A5BF623BAECA}" presName="left_23_1" presStyleLbl="node1" presStyleIdx="3" presStyleCnt="5" custScaleX="140319" custScaleY="143001" custLinFactNeighborX="-9210" custLinFactNeighborY="1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C7E3E-A027-42D4-B2A6-6C29DABBFA28}" type="pres">
      <dgm:prSet presAssocID="{99B16BC3-5B63-4989-80B3-A5BF623BAECA}" presName="left_23_2" presStyleLbl="node1" presStyleIdx="4" presStyleCnt="5" custScaleX="134792" custScaleY="117617" custLinFactNeighborX="-11529" custLinFactNeighborY="-3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062E2-5B88-46F4-B9CA-B653D7576AE1}" type="presOf" srcId="{99B16BC3-5B63-4989-80B3-A5BF623BAECA}" destId="{C0D2674A-8738-4612-A5F5-6D9D42A99D26}" srcOrd="0" destOrd="0" presId="urn:microsoft.com/office/officeart/2005/8/layout/balance1"/>
    <dgm:cxn modelId="{2A0646CD-2775-489D-AC64-F326301ECCEE}" type="presOf" srcId="{4C7A57B5-FB2E-4634-909C-E738457D564A}" destId="{0B22CE8C-3186-4EE2-9CB7-F02A15E27A7C}" srcOrd="0" destOrd="0" presId="urn:microsoft.com/office/officeart/2005/8/layout/balance1"/>
    <dgm:cxn modelId="{84F436B6-5729-43B5-ADD7-208F2679C462}" srcId="{1AAFA6D6-E541-4795-99D9-EDDC4B19B0D1}" destId="{D042D1AA-B838-4E7F-BFEA-AA9ED9DB6B88}" srcOrd="1" destOrd="0" parTransId="{198730DE-0841-4FAF-B1B6-BE179C77AE93}" sibTransId="{C46B722C-0F42-4075-B11A-12273FEB9FB4}"/>
    <dgm:cxn modelId="{EFE8B5CC-0CEA-47C5-922D-2D51FCC8A7D5}" type="presOf" srcId="{41CF5A27-3043-476D-88C1-CDB69FDD0F20}" destId="{F06D878B-B1F7-4AC3-B083-C59E002C21AB}" srcOrd="0" destOrd="0" presId="urn:microsoft.com/office/officeart/2005/8/layout/balance1"/>
    <dgm:cxn modelId="{AAD1E202-6B7C-4621-984A-C574086DF45B}" srcId="{41CF5A27-3043-476D-88C1-CDB69FDD0F20}" destId="{9C51BEAB-DA0F-49D0-8B1C-3E2A92D9BA19}" srcOrd="2" destOrd="0" parTransId="{D4AB31C1-7232-4609-9C76-BF58959FF339}" sibTransId="{24CEC46C-54AB-4EB3-945A-DED4BEC826F7}"/>
    <dgm:cxn modelId="{767EA268-ED2F-46DD-B958-AE0F8D4E2C8B}" type="presOf" srcId="{4BF36FD1-7DD0-43F8-B827-2C98A251198F}" destId="{E0425CF4-4ADA-42F4-AA1E-9158C34694AB}" srcOrd="0" destOrd="0" presId="urn:microsoft.com/office/officeart/2005/8/layout/balance1"/>
    <dgm:cxn modelId="{88DBE7F1-D289-4C33-9138-6DDAF18EDC45}" type="presOf" srcId="{E9FCE73A-B4B1-4C0A-8CD6-007FF3E7D9F0}" destId="{E1BDF30D-313B-408E-9226-607A6D50057D}" srcOrd="0" destOrd="0" presId="urn:microsoft.com/office/officeart/2005/8/layout/balance1"/>
    <dgm:cxn modelId="{AA9EE245-AA22-4A64-BA6C-5728AB68F625}" type="presOf" srcId="{D042D1AA-B838-4E7F-BFEA-AA9ED9DB6B88}" destId="{6FBC7E3E-A027-42D4-B2A6-6C29DABBFA28}" srcOrd="0" destOrd="0" presId="urn:microsoft.com/office/officeart/2005/8/layout/balance1"/>
    <dgm:cxn modelId="{5788A0F1-8817-43A5-B948-F451F12413C1}" srcId="{1AAFA6D6-E541-4795-99D9-EDDC4B19B0D1}" destId="{4BF36FD1-7DD0-43F8-B827-2C98A251198F}" srcOrd="0" destOrd="0" parTransId="{54B224A3-3DDD-4CA1-BF15-4A910D001257}" sibTransId="{51526C52-B7EB-4CF7-93FC-11C4447D796F}"/>
    <dgm:cxn modelId="{F5A48C76-CCE1-4210-B11C-29C4C333DDD5}" srcId="{41CF5A27-3043-476D-88C1-CDB69FDD0F20}" destId="{4C7A57B5-FB2E-4634-909C-E738457D564A}" srcOrd="0" destOrd="0" parTransId="{1EEE40E3-AE44-40C8-8873-00E72EE46076}" sibTransId="{73813E8B-5EAF-4016-A2B5-DB04EDC2F481}"/>
    <dgm:cxn modelId="{736D15ED-1C26-4493-9F04-A8DD2B35D7E0}" srcId="{99B16BC3-5B63-4989-80B3-A5BF623BAECA}" destId="{1AAFA6D6-E541-4795-99D9-EDDC4B19B0D1}" srcOrd="0" destOrd="0" parTransId="{A2B65303-625B-494B-AE41-476646FA75B6}" sibTransId="{C6DA46CC-D329-4A8D-B401-1DD0D77A6B41}"/>
    <dgm:cxn modelId="{1FD37C1E-D827-45E0-8EEC-7692862E1F1F}" srcId="{41CF5A27-3043-476D-88C1-CDB69FDD0F20}" destId="{E9FCE73A-B4B1-4C0A-8CD6-007FF3E7D9F0}" srcOrd="1" destOrd="0" parTransId="{A9217AB6-2C93-4AFD-B4D2-151A91879658}" sibTransId="{E5D2776B-689E-417C-89E2-0A2C3CDA4E3A}"/>
    <dgm:cxn modelId="{E191F7F7-27FE-4049-BCE1-72F0E2079F6C}" type="presOf" srcId="{9C51BEAB-DA0F-49D0-8B1C-3E2A92D9BA19}" destId="{802E15FD-668B-4FDF-BA08-7ABDCB536BD4}" srcOrd="0" destOrd="0" presId="urn:microsoft.com/office/officeart/2005/8/layout/balance1"/>
    <dgm:cxn modelId="{2E6CB5B0-E9D3-498D-BE7F-30AB5ACCD0E7}" type="presOf" srcId="{1AAFA6D6-E541-4795-99D9-EDDC4B19B0D1}" destId="{0F3275CD-BBAC-4C74-A950-FFCB6364915D}" srcOrd="0" destOrd="0" presId="urn:microsoft.com/office/officeart/2005/8/layout/balance1"/>
    <dgm:cxn modelId="{6AEF00BA-EB83-46F5-9CA0-D8BA302DA4FE}" srcId="{99B16BC3-5B63-4989-80B3-A5BF623BAECA}" destId="{41CF5A27-3043-476D-88C1-CDB69FDD0F20}" srcOrd="1" destOrd="0" parTransId="{862C3BB6-D3BA-4A61-AE6A-AB58AEF8C21D}" sibTransId="{4EBC22CD-88E5-4899-8FBF-1A89866B6B82}"/>
    <dgm:cxn modelId="{66C6FE1C-040F-4B2E-811F-7EA4BD6F9CD7}" type="presParOf" srcId="{C0D2674A-8738-4612-A5F5-6D9D42A99D26}" destId="{94C797EA-C518-44A5-B970-0ED092B01175}" srcOrd="0" destOrd="0" presId="urn:microsoft.com/office/officeart/2005/8/layout/balance1"/>
    <dgm:cxn modelId="{A694B7E0-98EF-4FB6-88AA-F0D3935442DA}" type="presParOf" srcId="{C0D2674A-8738-4612-A5F5-6D9D42A99D26}" destId="{710F40D1-05C1-4A1B-8AE3-536739D69380}" srcOrd="1" destOrd="0" presId="urn:microsoft.com/office/officeart/2005/8/layout/balance1"/>
    <dgm:cxn modelId="{A167140A-A585-479B-9F2F-17C6D01EA984}" type="presParOf" srcId="{710F40D1-05C1-4A1B-8AE3-536739D69380}" destId="{0F3275CD-BBAC-4C74-A950-FFCB6364915D}" srcOrd="0" destOrd="0" presId="urn:microsoft.com/office/officeart/2005/8/layout/balance1"/>
    <dgm:cxn modelId="{DD9346B0-5C1C-4286-87C4-B2807CB9DE63}" type="presParOf" srcId="{710F40D1-05C1-4A1B-8AE3-536739D69380}" destId="{F06D878B-B1F7-4AC3-B083-C59E002C21AB}" srcOrd="1" destOrd="0" presId="urn:microsoft.com/office/officeart/2005/8/layout/balance1"/>
    <dgm:cxn modelId="{97E75E9D-BE7C-44F0-9E7C-82FB7DAE0378}" type="presParOf" srcId="{C0D2674A-8738-4612-A5F5-6D9D42A99D26}" destId="{DDEA6F51-5C08-4031-92BF-B99B6978B64B}" srcOrd="2" destOrd="0" presId="urn:microsoft.com/office/officeart/2005/8/layout/balance1"/>
    <dgm:cxn modelId="{2BC94979-CF92-4D58-858F-1C792D366C98}" type="presParOf" srcId="{DDEA6F51-5C08-4031-92BF-B99B6978B64B}" destId="{0C65869C-A561-47DE-9C06-A9958D42E86A}" srcOrd="0" destOrd="0" presId="urn:microsoft.com/office/officeart/2005/8/layout/balance1"/>
    <dgm:cxn modelId="{30E0B327-B271-4E49-A72B-187ED8CFFE9A}" type="presParOf" srcId="{DDEA6F51-5C08-4031-92BF-B99B6978B64B}" destId="{4B112271-67B8-4694-B851-D6F7AAC135B2}" srcOrd="1" destOrd="0" presId="urn:microsoft.com/office/officeart/2005/8/layout/balance1"/>
    <dgm:cxn modelId="{1A231F1F-E6A0-404F-B254-6FE59031A382}" type="presParOf" srcId="{DDEA6F51-5C08-4031-92BF-B99B6978B64B}" destId="{8DEFCD80-5D06-4258-AB96-25A8EE4A3E52}" srcOrd="2" destOrd="0" presId="urn:microsoft.com/office/officeart/2005/8/layout/balance1"/>
    <dgm:cxn modelId="{5FD957ED-A5C4-4043-A084-B33B32933D94}" type="presParOf" srcId="{DDEA6F51-5C08-4031-92BF-B99B6978B64B}" destId="{0B22CE8C-3186-4EE2-9CB7-F02A15E27A7C}" srcOrd="3" destOrd="0" presId="urn:microsoft.com/office/officeart/2005/8/layout/balance1"/>
    <dgm:cxn modelId="{7790BBC5-91D4-430A-AC8B-285CF00FD598}" type="presParOf" srcId="{DDEA6F51-5C08-4031-92BF-B99B6978B64B}" destId="{E1BDF30D-313B-408E-9226-607A6D50057D}" srcOrd="4" destOrd="0" presId="urn:microsoft.com/office/officeart/2005/8/layout/balance1"/>
    <dgm:cxn modelId="{1AE70D1D-8EDA-4381-B002-1B7532CC3925}" type="presParOf" srcId="{DDEA6F51-5C08-4031-92BF-B99B6978B64B}" destId="{802E15FD-668B-4FDF-BA08-7ABDCB536BD4}" srcOrd="5" destOrd="0" presId="urn:microsoft.com/office/officeart/2005/8/layout/balance1"/>
    <dgm:cxn modelId="{FA2C88D1-6C87-4B9C-BD96-F0122481B458}" type="presParOf" srcId="{DDEA6F51-5C08-4031-92BF-B99B6978B64B}" destId="{E0425CF4-4ADA-42F4-AA1E-9158C34694AB}" srcOrd="6" destOrd="0" presId="urn:microsoft.com/office/officeart/2005/8/layout/balance1"/>
    <dgm:cxn modelId="{ECCB629B-97B4-4E47-9956-3EBF2FEAC307}" type="presParOf" srcId="{DDEA6F51-5C08-4031-92BF-B99B6978B64B}" destId="{6FBC7E3E-A027-42D4-B2A6-6C29DABBFA2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E17C5-9144-419D-9534-F6BDB74493CC}">
      <dsp:nvSpPr>
        <dsp:cNvPr id="0" name=""/>
        <dsp:cNvSpPr/>
      </dsp:nvSpPr>
      <dsp:spPr>
        <a:xfrm>
          <a:off x="321491" y="142874"/>
          <a:ext cx="4000487" cy="228601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E4AC5-A6E9-47E0-B0F9-2654AD5886CD}">
      <dsp:nvSpPr>
        <dsp:cNvPr id="0" name=""/>
        <dsp:cNvSpPr/>
      </dsp:nvSpPr>
      <dsp:spPr>
        <a:xfrm>
          <a:off x="522831" y="394674"/>
          <a:ext cx="1918036" cy="7870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ответственное хранение и обработка товара</a:t>
          </a:r>
          <a:endParaRPr lang="ru-RU" sz="1050" b="1" kern="1200" dirty="0"/>
        </a:p>
      </dsp:txBody>
      <dsp:txXfrm>
        <a:off x="561250" y="433093"/>
        <a:ext cx="1841198" cy="710177"/>
      </dsp:txXfrm>
    </dsp:sp>
    <dsp:sp modelId="{5A17A449-AE43-4942-8502-BCDFCA68A3D4}">
      <dsp:nvSpPr>
        <dsp:cNvPr id="0" name=""/>
        <dsp:cNvSpPr/>
      </dsp:nvSpPr>
      <dsp:spPr>
        <a:xfrm>
          <a:off x="2466894" y="392077"/>
          <a:ext cx="1783686" cy="7870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производственная логистика</a:t>
          </a:r>
          <a:endParaRPr lang="ru-RU" sz="1200" b="1" kern="1200" dirty="0"/>
        </a:p>
      </dsp:txBody>
      <dsp:txXfrm>
        <a:off x="2505313" y="430496"/>
        <a:ext cx="1706848" cy="710177"/>
      </dsp:txXfrm>
    </dsp:sp>
    <dsp:sp modelId="{FEFBE038-6EDC-4D00-8A3B-057EE1D8B2EF}">
      <dsp:nvSpPr>
        <dsp:cNvPr id="0" name=""/>
        <dsp:cNvSpPr/>
      </dsp:nvSpPr>
      <dsp:spPr>
        <a:xfrm>
          <a:off x="589741" y="1166719"/>
          <a:ext cx="1943151" cy="65212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транспортно-экспедиционное обслуживание</a:t>
          </a:r>
          <a:endParaRPr lang="ru-RU" sz="1050" b="1" kern="1200" dirty="0"/>
        </a:p>
      </dsp:txBody>
      <dsp:txXfrm>
        <a:off x="621575" y="1198553"/>
        <a:ext cx="1879483" cy="588455"/>
      </dsp:txXfrm>
    </dsp:sp>
    <dsp:sp modelId="{A936DADE-13B1-43B9-A3A4-E8A78096811F}">
      <dsp:nvSpPr>
        <dsp:cNvPr id="0" name=""/>
        <dsp:cNvSpPr/>
      </dsp:nvSpPr>
      <dsp:spPr>
        <a:xfrm>
          <a:off x="2535147" y="1174201"/>
          <a:ext cx="1783686" cy="65212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управление товарным запасом</a:t>
          </a:r>
          <a:endParaRPr lang="ru-RU" sz="1200" b="1" kern="1200" dirty="0"/>
        </a:p>
      </dsp:txBody>
      <dsp:txXfrm>
        <a:off x="2566981" y="1206035"/>
        <a:ext cx="1720018" cy="588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0BF16-40DE-4812-8EBA-E9999DD7C9E8}">
      <dsp:nvSpPr>
        <dsp:cNvPr id="0" name=""/>
        <dsp:cNvSpPr/>
      </dsp:nvSpPr>
      <dsp:spPr>
        <a:xfrm>
          <a:off x="561" y="332760"/>
          <a:ext cx="1973845" cy="17951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1">
                  <a:lumMod val="25000"/>
                </a:schemeClr>
              </a:solidFill>
            </a:rPr>
            <a:t>Запуск  производства полипропилена  в г. Тобольск (500 000 </a:t>
          </a:r>
          <a:r>
            <a:rPr lang="ru-RU" sz="1300" b="1" kern="1200" dirty="0" err="1" smtClean="0">
              <a:solidFill>
                <a:schemeClr val="accent1">
                  <a:lumMod val="25000"/>
                </a:schemeClr>
              </a:solidFill>
            </a:rPr>
            <a:t>тн</a:t>
          </a:r>
          <a:r>
            <a:rPr lang="ru-RU" sz="1300" b="1" kern="1200" dirty="0" smtClean="0">
              <a:solidFill>
                <a:schemeClr val="accent1">
                  <a:lumMod val="25000"/>
                </a:schemeClr>
              </a:solidFill>
            </a:rPr>
            <a:t>/год</a:t>
          </a:r>
          <a:r>
            <a:rPr lang="ru-RU" sz="1200" b="1" kern="1200" dirty="0" smtClean="0">
              <a:solidFill>
                <a:schemeClr val="accent1">
                  <a:lumMod val="25000"/>
                </a:schemeClr>
              </a:solidFill>
            </a:rPr>
            <a:t>)</a:t>
          </a:r>
          <a:endParaRPr lang="ru-RU" sz="12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89624" y="595647"/>
        <a:ext cx="1395719" cy="1269332"/>
      </dsp:txXfrm>
    </dsp:sp>
    <dsp:sp modelId="{D1EB4ACB-9D67-4AAE-9459-D07481697CE4}">
      <dsp:nvSpPr>
        <dsp:cNvPr id="0" name=""/>
        <dsp:cNvSpPr/>
      </dsp:nvSpPr>
      <dsp:spPr>
        <a:xfrm>
          <a:off x="2120168" y="1005787"/>
          <a:ext cx="331859" cy="4490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64156" y="1191287"/>
        <a:ext cx="243883" cy="78053"/>
      </dsp:txXfrm>
    </dsp:sp>
    <dsp:sp modelId="{18D8BB1D-3CDC-4FC5-B87C-D78363001FEB}">
      <dsp:nvSpPr>
        <dsp:cNvPr id="0" name=""/>
        <dsp:cNvSpPr/>
      </dsp:nvSpPr>
      <dsp:spPr>
        <a:xfrm>
          <a:off x="2597791" y="253982"/>
          <a:ext cx="2243721" cy="1952662"/>
        </a:xfrm>
        <a:prstGeom prst="ellipse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Аутсорсинг </a:t>
          </a:r>
          <a:r>
            <a:rPr lang="ru-RU" sz="1200" b="1" kern="1200" dirty="0" smtClean="0"/>
            <a:t>складского хозяйства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ООО «Тобольск-Нефтехим»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ООО «Тобольск-Полимер»</a:t>
          </a:r>
          <a:endParaRPr lang="ru-RU" sz="1200" b="1" kern="1200" dirty="0"/>
        </a:p>
      </dsp:txBody>
      <dsp:txXfrm>
        <a:off x="2926376" y="539943"/>
        <a:ext cx="1586551" cy="1380740"/>
      </dsp:txXfrm>
    </dsp:sp>
    <dsp:sp modelId="{25C2C686-347D-431D-ACB1-C895260E97C3}">
      <dsp:nvSpPr>
        <dsp:cNvPr id="0" name=""/>
        <dsp:cNvSpPr/>
      </dsp:nvSpPr>
      <dsp:spPr>
        <a:xfrm>
          <a:off x="4987275" y="1075149"/>
          <a:ext cx="611057" cy="310328"/>
        </a:xfrm>
        <a:prstGeom prst="mathEqual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068271" y="1139077"/>
        <a:ext cx="449065" cy="182472"/>
      </dsp:txXfrm>
    </dsp:sp>
    <dsp:sp modelId="{054E03F7-3369-49D6-AA80-87FC1F2D5228}">
      <dsp:nvSpPr>
        <dsp:cNvPr id="0" name=""/>
        <dsp:cNvSpPr/>
      </dsp:nvSpPr>
      <dsp:spPr>
        <a:xfrm>
          <a:off x="5744096" y="174611"/>
          <a:ext cx="2470712" cy="2111404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Оптимизация структуры активов и повышение операционной эффективности</a:t>
          </a:r>
          <a:endParaRPr lang="ru-RU" sz="1700" kern="1200" dirty="0"/>
        </a:p>
      </dsp:txBody>
      <dsp:txXfrm>
        <a:off x="6105923" y="483819"/>
        <a:ext cx="1747058" cy="1492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DBFA-D050-4445-A394-6F4C47C8022D}">
      <dsp:nvSpPr>
        <dsp:cNvPr id="0" name=""/>
        <dsp:cNvSpPr/>
      </dsp:nvSpPr>
      <dsp:spPr>
        <a:xfrm>
          <a:off x="214308" y="71440"/>
          <a:ext cx="1287314" cy="7723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96 тыс. м</a:t>
          </a:r>
          <a:r>
            <a:rPr lang="ru-RU" sz="1500" b="1" kern="1200" baseline="30000" dirty="0" smtClean="0"/>
            <a:t>2 </a:t>
          </a:r>
          <a:r>
            <a:rPr lang="ru-RU" sz="1500" b="1" kern="1200" baseline="0" dirty="0" smtClean="0"/>
            <a:t>складских площадей</a:t>
          </a:r>
          <a:r>
            <a:rPr lang="ru-RU" sz="1500" b="1" kern="1200" baseline="30000" dirty="0" smtClean="0"/>
            <a:t> </a:t>
          </a:r>
          <a:endParaRPr lang="ru-RU" sz="1500" b="1" kern="1200" baseline="30000" dirty="0"/>
        </a:p>
      </dsp:txBody>
      <dsp:txXfrm>
        <a:off x="214308" y="71440"/>
        <a:ext cx="1287314" cy="772388"/>
      </dsp:txXfrm>
    </dsp:sp>
    <dsp:sp modelId="{A03A0E00-3A65-4411-AF3D-581BE198F909}">
      <dsp:nvSpPr>
        <dsp:cNvPr id="0" name=""/>
        <dsp:cNvSpPr/>
      </dsp:nvSpPr>
      <dsp:spPr>
        <a:xfrm>
          <a:off x="4286276" y="71440"/>
          <a:ext cx="1287314" cy="772388"/>
        </a:xfrm>
        <a:prstGeom prst="rect">
          <a:avLst/>
        </a:prstGeom>
        <a:solidFill>
          <a:schemeClr val="accent2">
            <a:hueOff val="-2400000"/>
            <a:satOff val="-8334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380 м3 для хранения ГСМ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4286276" y="71440"/>
        <a:ext cx="1287314" cy="772388"/>
      </dsp:txXfrm>
    </dsp:sp>
    <dsp:sp modelId="{89CEEAC5-8EAE-40ED-80B9-3ED09B8E6B51}">
      <dsp:nvSpPr>
        <dsp:cNvPr id="0" name=""/>
        <dsp:cNvSpPr/>
      </dsp:nvSpPr>
      <dsp:spPr>
        <a:xfrm>
          <a:off x="1571639" y="71440"/>
          <a:ext cx="1287314" cy="772388"/>
        </a:xfrm>
        <a:prstGeom prst="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8 ж/</a:t>
          </a:r>
          <a:r>
            <a:rPr lang="ru-RU" sz="15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д</a:t>
          </a:r>
          <a:r>
            <a:rPr lang="ru-RU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путей на 130 вагонов</a:t>
          </a:r>
          <a:endParaRPr lang="ru-RU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571639" y="71440"/>
        <a:ext cx="1287314" cy="772388"/>
      </dsp:txXfrm>
    </dsp:sp>
    <dsp:sp modelId="{FDA10027-33FF-4ED2-AD93-6B9B28820973}">
      <dsp:nvSpPr>
        <dsp:cNvPr id="0" name=""/>
        <dsp:cNvSpPr/>
      </dsp:nvSpPr>
      <dsp:spPr>
        <a:xfrm>
          <a:off x="2928957" y="71440"/>
          <a:ext cx="1287314" cy="772388"/>
        </a:xfrm>
        <a:prstGeom prst="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3 козловых крана</a:t>
          </a:r>
          <a:endParaRPr lang="ru-RU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28957" y="71440"/>
        <a:ext cx="1287314" cy="772388"/>
      </dsp:txXfrm>
    </dsp:sp>
    <dsp:sp modelId="{8653BEB0-B383-436A-B6CF-FF95DAD34FD9}">
      <dsp:nvSpPr>
        <dsp:cNvPr id="0" name=""/>
        <dsp:cNvSpPr/>
      </dsp:nvSpPr>
      <dsp:spPr>
        <a:xfrm>
          <a:off x="2928944" y="902421"/>
          <a:ext cx="1287314" cy="772388"/>
        </a:xfrm>
        <a:prstGeom prst="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Доставка ТМЦ по 30 цехам</a:t>
          </a:r>
          <a:endParaRPr lang="ru-RU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28944" y="902421"/>
        <a:ext cx="1287314" cy="772388"/>
      </dsp:txXfrm>
    </dsp:sp>
    <dsp:sp modelId="{017BB5F8-8431-4DA1-A645-106D43D3AE25}">
      <dsp:nvSpPr>
        <dsp:cNvPr id="0" name=""/>
        <dsp:cNvSpPr/>
      </dsp:nvSpPr>
      <dsp:spPr>
        <a:xfrm>
          <a:off x="1571626" y="902421"/>
          <a:ext cx="1287314" cy="772388"/>
        </a:xfrm>
        <a:prstGeom prst="rect">
          <a:avLst/>
        </a:prstGeom>
        <a:solidFill>
          <a:schemeClr val="accent2">
            <a:hueOff val="-12000000"/>
            <a:satOff val="-41669"/>
            <a:lumOff val="5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37 125 </a:t>
          </a: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SKU</a:t>
          </a:r>
          <a:endParaRPr lang="ru-RU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571626" y="902421"/>
        <a:ext cx="1287314" cy="772388"/>
      </dsp:txXfrm>
    </dsp:sp>
    <dsp:sp modelId="{DD0E6E9A-830D-4C45-A355-40EEE34DE8EE}">
      <dsp:nvSpPr>
        <dsp:cNvPr id="0" name=""/>
        <dsp:cNvSpPr/>
      </dsp:nvSpPr>
      <dsp:spPr>
        <a:xfrm>
          <a:off x="214308" y="902421"/>
          <a:ext cx="1287314" cy="772388"/>
        </a:xfrm>
        <a:prstGeom prst="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70 000 </a:t>
          </a:r>
          <a:r>
            <a:rPr lang="ru-RU" sz="15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тн</a:t>
          </a:r>
          <a:r>
            <a:rPr lang="ru-RU" sz="1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ТМЦ/год</a:t>
          </a:r>
          <a:endParaRPr lang="ru-RU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14308" y="902421"/>
        <a:ext cx="1287314" cy="772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85B75-3A6F-4E53-A149-F3B5A34A7803}">
      <dsp:nvSpPr>
        <dsp:cNvPr id="0" name=""/>
        <dsp:cNvSpPr/>
      </dsp:nvSpPr>
      <dsp:spPr>
        <a:xfrm>
          <a:off x="0" y="0"/>
          <a:ext cx="8310578" cy="5151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Установка стеллажной системы</a:t>
          </a:r>
          <a:endParaRPr lang="ru-RU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13629" y="0"/>
        <a:ext cx="6596948" cy="515134"/>
      </dsp:txXfrm>
    </dsp:sp>
    <dsp:sp modelId="{A01F069B-80C0-4BAE-84F1-E7E031042C83}">
      <dsp:nvSpPr>
        <dsp:cNvPr id="0" name=""/>
        <dsp:cNvSpPr/>
      </dsp:nvSpPr>
      <dsp:spPr>
        <a:xfrm>
          <a:off x="51513" y="0"/>
          <a:ext cx="1662115" cy="5151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0DF81-C6F7-4A29-9C54-4F75EB7C6270}">
      <dsp:nvSpPr>
        <dsp:cNvPr id="0" name=""/>
        <dsp:cNvSpPr/>
      </dsp:nvSpPr>
      <dsp:spPr>
        <a:xfrm>
          <a:off x="0" y="601976"/>
          <a:ext cx="8310578" cy="515134"/>
        </a:xfrm>
        <a:prstGeom prst="roundRect">
          <a:avLst>
            <a:gd name="adj" fmla="val 10000"/>
          </a:avLst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75000"/>
                  <a:lumOff val="25000"/>
                </a:schemeClr>
              </a:solidFill>
            </a:rPr>
            <a:t>Эффективная настройка технологии учета и движения продукции в цеха</a:t>
          </a:r>
          <a:endParaRPr lang="ru-RU" sz="1800" b="1" kern="1200" dirty="0">
            <a:solidFill>
              <a:schemeClr val="accent4">
                <a:lumMod val="75000"/>
                <a:lumOff val="25000"/>
              </a:schemeClr>
            </a:solidFill>
          </a:endParaRPr>
        </a:p>
      </dsp:txBody>
      <dsp:txXfrm>
        <a:off x="1713629" y="601976"/>
        <a:ext cx="6596948" cy="515134"/>
      </dsp:txXfrm>
    </dsp:sp>
    <dsp:sp modelId="{973C5E07-C77D-4B20-B4BD-D8B642229CAE}">
      <dsp:nvSpPr>
        <dsp:cNvPr id="0" name=""/>
        <dsp:cNvSpPr/>
      </dsp:nvSpPr>
      <dsp:spPr>
        <a:xfrm>
          <a:off x="51513" y="566648"/>
          <a:ext cx="1662115" cy="5857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7CFB0-3060-404F-9667-63BC3FE65965}">
      <dsp:nvSpPr>
        <dsp:cNvPr id="0" name=""/>
        <dsp:cNvSpPr/>
      </dsp:nvSpPr>
      <dsp:spPr>
        <a:xfrm>
          <a:off x="0" y="1199378"/>
          <a:ext cx="8310578" cy="515134"/>
        </a:xfrm>
        <a:prstGeom prst="roundRect">
          <a:avLst>
            <a:gd name="adj" fmla="val 10000"/>
          </a:avLst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Оптимизация входного контроля ТМЦ</a:t>
          </a:r>
          <a:endParaRPr lang="ru-RU" sz="1700" b="1" kern="1200" dirty="0"/>
        </a:p>
      </dsp:txBody>
      <dsp:txXfrm>
        <a:off x="1713629" y="1199378"/>
        <a:ext cx="6596948" cy="515134"/>
      </dsp:txXfrm>
    </dsp:sp>
    <dsp:sp modelId="{87B5BEF1-229C-4286-99FC-19DC34D98364}">
      <dsp:nvSpPr>
        <dsp:cNvPr id="0" name=""/>
        <dsp:cNvSpPr/>
      </dsp:nvSpPr>
      <dsp:spPr>
        <a:xfrm>
          <a:off x="71442" y="1214445"/>
          <a:ext cx="1662115" cy="5059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E501F-55E8-4DBF-9D27-871E06AF5B44}">
      <dsp:nvSpPr>
        <dsp:cNvPr id="0" name=""/>
        <dsp:cNvSpPr/>
      </dsp:nvSpPr>
      <dsp:spPr>
        <a:xfrm>
          <a:off x="0" y="1770601"/>
          <a:ext cx="8310578" cy="515134"/>
        </a:xfrm>
        <a:prstGeom prst="roundRect">
          <a:avLst>
            <a:gd name="adj" fmla="val 1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Введение нормативов времени приемки и доставки ТМЦ</a:t>
          </a:r>
          <a:endParaRPr lang="ru-RU" sz="1700" b="1" kern="1200" dirty="0"/>
        </a:p>
      </dsp:txBody>
      <dsp:txXfrm>
        <a:off x="1713629" y="1770601"/>
        <a:ext cx="6596948" cy="515134"/>
      </dsp:txXfrm>
    </dsp:sp>
    <dsp:sp modelId="{40B79ACA-AF2A-45E5-8A51-9E8155E27CAF}">
      <dsp:nvSpPr>
        <dsp:cNvPr id="0" name=""/>
        <dsp:cNvSpPr/>
      </dsp:nvSpPr>
      <dsp:spPr>
        <a:xfrm>
          <a:off x="51513" y="1822114"/>
          <a:ext cx="1662115" cy="412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50AD7-4C17-4C4E-A477-1A35C4CB4E20}">
      <dsp:nvSpPr>
        <dsp:cNvPr id="0" name=""/>
        <dsp:cNvSpPr/>
      </dsp:nvSpPr>
      <dsp:spPr>
        <a:xfrm rot="16200000">
          <a:off x="1520049" y="-1520049"/>
          <a:ext cx="1103306" cy="414340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Входной контроль ТМЦ</a:t>
          </a:r>
          <a:endParaRPr lang="ru-RU" sz="1600" kern="1200" dirty="0"/>
        </a:p>
      </dsp:txBody>
      <dsp:txXfrm rot="5400000">
        <a:off x="0" y="0"/>
        <a:ext cx="4143404" cy="827479"/>
      </dsp:txXfrm>
    </dsp:sp>
    <dsp:sp modelId="{F9C9FD87-2B43-4C17-9E0F-5ED7CBCFDB0D}">
      <dsp:nvSpPr>
        <dsp:cNvPr id="0" name=""/>
        <dsp:cNvSpPr/>
      </dsp:nvSpPr>
      <dsp:spPr>
        <a:xfrm>
          <a:off x="4143404" y="0"/>
          <a:ext cx="4143404" cy="1103306"/>
        </a:xfrm>
        <a:prstGeom prst="round1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tint val="50000"/>
                <a:satMod val="300000"/>
              </a:schemeClr>
            </a:gs>
            <a:gs pos="35000">
              <a:schemeClr val="accent5">
                <a:hueOff val="1085675"/>
                <a:satOff val="3732"/>
                <a:lumOff val="-17909"/>
                <a:alphaOff val="0"/>
                <a:tint val="37000"/>
                <a:satMod val="30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Нарезка ТМЦ</a:t>
          </a:r>
          <a:endParaRPr lang="ru-RU" sz="1600" kern="1200" dirty="0"/>
        </a:p>
      </dsp:txBody>
      <dsp:txXfrm>
        <a:off x="4143404" y="0"/>
        <a:ext cx="4143404" cy="827479"/>
      </dsp:txXfrm>
    </dsp:sp>
    <dsp:sp modelId="{40EBEC4C-364F-42FC-BB6A-F51F2415E94F}">
      <dsp:nvSpPr>
        <dsp:cNvPr id="0" name=""/>
        <dsp:cNvSpPr/>
      </dsp:nvSpPr>
      <dsp:spPr>
        <a:xfrm rot="10800000">
          <a:off x="0" y="1103306"/>
          <a:ext cx="4143404" cy="1103306"/>
        </a:xfrm>
        <a:prstGeom prst="round1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Доставка ТМЦ до цехов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(30 адресов)</a:t>
          </a:r>
          <a:endParaRPr lang="ru-RU" sz="1600" kern="1200" dirty="0"/>
        </a:p>
      </dsp:txBody>
      <dsp:txXfrm rot="10800000">
        <a:off x="0" y="1379132"/>
        <a:ext cx="4143404" cy="827479"/>
      </dsp:txXfrm>
    </dsp:sp>
    <dsp:sp modelId="{734156AC-4108-48EA-B7E6-1DD46311CD77}">
      <dsp:nvSpPr>
        <dsp:cNvPr id="0" name=""/>
        <dsp:cNvSpPr/>
      </dsp:nvSpPr>
      <dsp:spPr>
        <a:xfrm rot="5400000">
          <a:off x="5663453" y="-416743"/>
          <a:ext cx="1103306" cy="4143404"/>
        </a:xfrm>
        <a:prstGeom prst="round1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Обслуживание недвижимого </a:t>
          </a:r>
          <a:r>
            <a:rPr lang="ru-RU" sz="1600" kern="1200" dirty="0" err="1" smtClean="0"/>
            <a:t>иммущесвта</a:t>
          </a:r>
          <a:endParaRPr lang="ru-RU" sz="1600" kern="1200" dirty="0"/>
        </a:p>
      </dsp:txBody>
      <dsp:txXfrm rot="-5400000">
        <a:off x="4143404" y="1379133"/>
        <a:ext cx="4143404" cy="827479"/>
      </dsp:txXfrm>
    </dsp:sp>
    <dsp:sp modelId="{CEC038BD-80D9-430B-96A5-5D64B2960FCD}">
      <dsp:nvSpPr>
        <dsp:cNvPr id="0" name=""/>
        <dsp:cNvSpPr/>
      </dsp:nvSpPr>
      <dsp:spPr>
        <a:xfrm>
          <a:off x="2571765" y="714382"/>
          <a:ext cx="3143277" cy="777847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Хранение,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движения ТМЦ</a:t>
          </a:r>
          <a:endParaRPr lang="ru-RU" sz="1600" kern="1200" dirty="0"/>
        </a:p>
      </dsp:txBody>
      <dsp:txXfrm>
        <a:off x="2609736" y="752353"/>
        <a:ext cx="3067335" cy="701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275CD-BBAC-4C74-A950-FFCB6364915D}">
      <dsp:nvSpPr>
        <dsp:cNvPr id="0" name=""/>
        <dsp:cNvSpPr/>
      </dsp:nvSpPr>
      <dsp:spPr>
        <a:xfrm>
          <a:off x="1976807" y="174741"/>
          <a:ext cx="1770025" cy="6856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Было</a:t>
          </a:r>
          <a:endParaRPr lang="ru-RU" sz="2900" b="1" kern="1200" dirty="0"/>
        </a:p>
      </dsp:txBody>
      <dsp:txXfrm>
        <a:off x="1996890" y="194824"/>
        <a:ext cx="1729859" cy="645512"/>
      </dsp:txXfrm>
    </dsp:sp>
    <dsp:sp modelId="{F06D878B-B1F7-4AC3-B083-C59E002C21AB}">
      <dsp:nvSpPr>
        <dsp:cNvPr id="0" name=""/>
        <dsp:cNvSpPr/>
      </dsp:nvSpPr>
      <dsp:spPr>
        <a:xfrm>
          <a:off x="4680520" y="144016"/>
          <a:ext cx="1771176" cy="6750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Стало</a:t>
          </a:r>
          <a:endParaRPr lang="ru-RU" sz="2900" b="1" kern="1200" dirty="0"/>
        </a:p>
      </dsp:txBody>
      <dsp:txXfrm>
        <a:off x="4700291" y="163787"/>
        <a:ext cx="1731634" cy="635506"/>
      </dsp:txXfrm>
    </dsp:sp>
    <dsp:sp modelId="{4B112271-67B8-4694-B851-D6F7AAC135B2}">
      <dsp:nvSpPr>
        <dsp:cNvPr id="0" name=""/>
        <dsp:cNvSpPr/>
      </dsp:nvSpPr>
      <dsp:spPr>
        <a:xfrm>
          <a:off x="3672410" y="4423435"/>
          <a:ext cx="783826" cy="545116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FCD80-5D06-4258-AB96-25A8EE4A3E52}">
      <dsp:nvSpPr>
        <dsp:cNvPr id="0" name=""/>
        <dsp:cNvSpPr/>
      </dsp:nvSpPr>
      <dsp:spPr>
        <a:xfrm rot="240000">
          <a:off x="1877601" y="4114450"/>
          <a:ext cx="4426416" cy="3095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2CE8C-3186-4EE2-9CB7-F02A15E27A7C}">
      <dsp:nvSpPr>
        <dsp:cNvPr id="0" name=""/>
        <dsp:cNvSpPr/>
      </dsp:nvSpPr>
      <dsp:spPr>
        <a:xfrm rot="240000">
          <a:off x="4312374" y="3178186"/>
          <a:ext cx="2382735" cy="10359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Приемка 3 </a:t>
          </a:r>
          <a:r>
            <a:rPr lang="ru-RU" sz="2400" b="1" kern="1200" dirty="0" err="1" smtClean="0"/>
            <a:t>дн</a:t>
          </a: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Отгрузка 2 </a:t>
          </a:r>
          <a:r>
            <a:rPr lang="ru-RU" sz="2400" b="1" kern="1200" dirty="0" err="1" smtClean="0"/>
            <a:t>дн</a:t>
          </a:r>
          <a:endParaRPr lang="ru-RU" sz="2400" b="1" kern="1200" dirty="0"/>
        </a:p>
      </dsp:txBody>
      <dsp:txXfrm>
        <a:off x="4362947" y="3228759"/>
        <a:ext cx="2281589" cy="934838"/>
      </dsp:txXfrm>
    </dsp:sp>
    <dsp:sp modelId="{E1BDF30D-313B-408E-9226-607A6D50057D}">
      <dsp:nvSpPr>
        <dsp:cNvPr id="0" name=""/>
        <dsp:cNvSpPr/>
      </dsp:nvSpPr>
      <dsp:spPr>
        <a:xfrm rot="240000">
          <a:off x="4427847" y="2384094"/>
          <a:ext cx="2316372" cy="7843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50 человек</a:t>
          </a:r>
          <a:endParaRPr lang="ru-RU" sz="2400" b="1" kern="1200" dirty="0"/>
        </a:p>
      </dsp:txBody>
      <dsp:txXfrm>
        <a:off x="4466135" y="2422382"/>
        <a:ext cx="2239796" cy="707766"/>
      </dsp:txXfrm>
    </dsp:sp>
    <dsp:sp modelId="{802E15FD-668B-4FDF-BA08-7ABDCB536BD4}">
      <dsp:nvSpPr>
        <dsp:cNvPr id="0" name=""/>
        <dsp:cNvSpPr/>
      </dsp:nvSpPr>
      <dsp:spPr>
        <a:xfrm rot="240000">
          <a:off x="4542128" y="1371493"/>
          <a:ext cx="2194834" cy="9881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Сокращение затрат</a:t>
          </a:r>
          <a:endParaRPr lang="ru-RU" sz="2400" b="1" kern="1200" dirty="0"/>
        </a:p>
      </dsp:txBody>
      <dsp:txXfrm>
        <a:off x="4590366" y="1419731"/>
        <a:ext cx="2098358" cy="891694"/>
      </dsp:txXfrm>
    </dsp:sp>
    <dsp:sp modelId="{E0425CF4-4ADA-42F4-AA1E-9158C34694AB}">
      <dsp:nvSpPr>
        <dsp:cNvPr id="0" name=""/>
        <dsp:cNvSpPr/>
      </dsp:nvSpPr>
      <dsp:spPr>
        <a:xfrm rot="240000">
          <a:off x="1478304" y="2936584"/>
          <a:ext cx="2476388" cy="118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Приемка 12-14дн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Отгрузка 7-10 </a:t>
          </a:r>
          <a:r>
            <a:rPr lang="ru-RU" sz="2000" b="1" kern="1200" dirty="0" err="1" smtClean="0"/>
            <a:t>дн</a:t>
          </a:r>
          <a:endParaRPr lang="ru-RU" sz="2000" b="1" kern="1200" dirty="0"/>
        </a:p>
      </dsp:txBody>
      <dsp:txXfrm>
        <a:off x="1535911" y="2994191"/>
        <a:ext cx="2361174" cy="1064865"/>
      </dsp:txXfrm>
    </dsp:sp>
    <dsp:sp modelId="{6FBC7E3E-A027-42D4-B2A6-6C29DABBFA28}">
      <dsp:nvSpPr>
        <dsp:cNvPr id="0" name=""/>
        <dsp:cNvSpPr/>
      </dsp:nvSpPr>
      <dsp:spPr>
        <a:xfrm rot="240000">
          <a:off x="1542238" y="1954483"/>
          <a:ext cx="2391980" cy="9457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85 </a:t>
          </a:r>
          <a:r>
            <a:rPr lang="ru-RU" sz="2400" b="1" kern="1200" dirty="0" smtClean="0"/>
            <a:t>человек</a:t>
          </a:r>
          <a:endParaRPr lang="ru-RU" sz="2400" b="1" kern="1200" dirty="0"/>
        </a:p>
      </dsp:txBody>
      <dsp:txXfrm>
        <a:off x="1588407" y="2000652"/>
        <a:ext cx="2299642" cy="85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59C78-3EC4-4461-9F82-EAE37FA2443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507B3-0689-466D-A545-BA83ACED2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71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47A-D3FD-4CAA-A5C8-4EFA6D8EC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606F-37E8-4D14-BAC7-CB91CD98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2212-6D0B-43CC-A33F-F7D7729C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2109-048A-41AF-9B55-C0662B02C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E18B-7959-4057-B305-2EA86FCFE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E35FB-DB80-4083-9DD6-FC4EC0D3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F5B0-3443-4A66-BD1F-EB264ADF1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877A-A63E-4A34-8FAF-5E95E979D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78EC-9F6F-44FD-A8FC-A46865104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A10E-61C4-475F-9616-D5FFFEAF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CF7B-7AA2-477B-AE93-0F86BBE14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BC0D69-B58F-4E02-A1C4-916AF85E7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4.jpeg"/><Relationship Id="rId21" Type="http://schemas.openxmlformats.org/officeDocument/2006/relationships/image" Target="../media/image27.png"/><Relationship Id="rId7" Type="http://schemas.openxmlformats.org/officeDocument/2006/relationships/hyperlink" Target="http://upload.wikimedia.org/wikipedia/ru/a/ac/DHL_Logo.sv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jpeg"/><Relationship Id="rId5" Type="http://schemas.openxmlformats.org/officeDocument/2006/relationships/hyperlink" Target="http://www.oltri.ru/" TargetMode="External"/><Relationship Id="rId15" Type="http://schemas.openxmlformats.org/officeDocument/2006/relationships/image" Target="../media/image5.jpeg"/><Relationship Id="rId10" Type="http://schemas.openxmlformats.org/officeDocument/2006/relationships/image" Target="../media/image7.png"/><Relationship Id="rId19" Type="http://schemas.openxmlformats.org/officeDocument/2006/relationships/image" Target="../media/image25.jpeg"/><Relationship Id="rId4" Type="http://schemas.openxmlformats.org/officeDocument/2006/relationships/image" Target="../media/image15.jpeg"/><Relationship Id="rId9" Type="http://schemas.openxmlformats.org/officeDocument/2006/relationships/image" Target="../media/image6.png"/><Relationship Id="rId14" Type="http://schemas.openxmlformats.org/officeDocument/2006/relationships/image" Target="../media/image21.jpeg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lcompany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ablcompany.ru" TargetMode="External"/><Relationship Id="rId4" Type="http://schemas.openxmlformats.org/officeDocument/2006/relationships/hyperlink" Target="mailto:sale@ablcompany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214313"/>
            <a:ext cx="885666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 «</a:t>
            </a:r>
            <a:r>
              <a:rPr lang="en-US" sz="2800" b="1">
                <a:solidFill>
                  <a:schemeClr val="bg1"/>
                </a:solidFill>
              </a:rPr>
              <a:t>ABL</a:t>
            </a:r>
            <a:r>
              <a:rPr lang="ru-RU" sz="2800" b="1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!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ru-RU" sz="2800" b="1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ru-RU" b="1">
                <a:solidFill>
                  <a:schemeClr val="bg1"/>
                </a:solidFill>
              </a:rPr>
              <a:t>(343) 272-45-15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www.ablcompany.ru</a:t>
            </a:r>
            <a:endParaRPr lang="ru-RU" b="1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1" name="Рисунок 11" descr="логотип АБ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2738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13"/>
          <p:cNvSpPr>
            <a:spLocks noChangeArrowheads="1"/>
          </p:cNvSpPr>
          <p:nvPr/>
        </p:nvSpPr>
        <p:spPr bwMode="auto">
          <a:xfrm>
            <a:off x="214313" y="571500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Екатеринбург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(343) </a:t>
            </a:r>
            <a:r>
              <a:rPr lang="en-US" sz="1600" b="1" dirty="0">
                <a:solidFill>
                  <a:srgbClr val="0070C0"/>
                </a:solidFill>
              </a:rPr>
              <a:t>288-70-73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www.ablcompany.ru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53" name="Рисунок 5" descr="Развиваемся вмест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314575"/>
            <a:ext cx="635793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772816"/>
            <a:ext cx="6480720" cy="2448272"/>
          </a:xfrm>
        </p:spPr>
        <p:txBody>
          <a:bodyPr/>
          <a:lstStyle/>
          <a:p>
            <a:pPr algn="l"/>
            <a:r>
              <a:rPr lang="ru-RU" sz="2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Производственная логистика</a:t>
            </a:r>
            <a:r>
              <a:rPr lang="en-US" sz="2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на предприятии Заказчика</a:t>
            </a:r>
            <a:r>
              <a:rPr lang="ru-RU" sz="2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</a:br>
            <a:r>
              <a:rPr lang="ru-RU" sz="16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6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</a:br>
            <a:r>
              <a:rPr lang="ru-RU" sz="16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6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</a:br>
            <a:endParaRPr lang="ru-RU" sz="16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7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4099" name="Picture 145"/>
          <p:cNvPicPr>
            <a:picLocks noChangeAspect="1" noChangeArrowheads="1"/>
          </p:cNvPicPr>
          <p:nvPr/>
        </p:nvPicPr>
        <p:blipFill>
          <a:blip r:embed="rId2" cstate="print"/>
          <a:srcRect l="19386" t="14349" r="3625" b="73679"/>
          <a:stretch>
            <a:fillRect/>
          </a:stretch>
        </p:blipFill>
        <p:spPr bwMode="auto">
          <a:xfrm>
            <a:off x="0" y="260350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47"/>
          <p:cNvSpPr txBox="1">
            <a:spLocks noChangeArrowheads="1"/>
          </p:cNvSpPr>
          <p:nvPr/>
        </p:nvSpPr>
        <p:spPr bwMode="auto">
          <a:xfrm>
            <a:off x="214313" y="549275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О компании</a:t>
            </a:r>
          </a:p>
        </p:txBody>
      </p:sp>
      <p:sp>
        <p:nvSpPr>
          <p:cNvPr id="4101" name="Rectangle 148"/>
          <p:cNvSpPr>
            <a:spLocks noChangeArrowheads="1"/>
          </p:cNvSpPr>
          <p:nvPr/>
        </p:nvSpPr>
        <p:spPr bwMode="auto">
          <a:xfrm>
            <a:off x="214282" y="3429000"/>
            <a:ext cx="871537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0033CC"/>
                </a:solidFill>
              </a:rPr>
              <a:t>География присутствия компании </a:t>
            </a:r>
            <a:r>
              <a:rPr lang="ru-RU" sz="1600" dirty="0" smtClean="0"/>
              <a:t>(складские </a:t>
            </a:r>
            <a:r>
              <a:rPr lang="ru-RU" sz="1600" dirty="0"/>
              <a:t>комплексы класса А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en-US" sz="1600" dirty="0" smtClean="0"/>
              <a:t>B</a:t>
            </a:r>
            <a:r>
              <a:rPr lang="ru-RU" sz="1600" dirty="0" smtClean="0"/>
              <a:t>):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b="1" dirty="0"/>
              <a:t>Екатеринбург</a:t>
            </a:r>
            <a:r>
              <a:rPr lang="ru-RU" sz="1600" b="1" dirty="0" smtClean="0"/>
              <a:t>, </a:t>
            </a:r>
            <a:r>
              <a:rPr lang="ru-RU" sz="1600" b="1" dirty="0"/>
              <a:t>Новосибирск, </a:t>
            </a:r>
            <a:r>
              <a:rPr lang="ru-RU" sz="1600" b="1" dirty="0" smtClean="0"/>
              <a:t> Пермь, </a:t>
            </a:r>
            <a:r>
              <a:rPr lang="ru-RU" sz="1600" b="1" dirty="0"/>
              <a:t>Тобольск</a:t>
            </a:r>
            <a:r>
              <a:rPr lang="ru-RU" sz="1600" b="1" dirty="0" smtClean="0"/>
              <a:t>, Ростов-на-Дону, </a:t>
            </a:r>
            <a:r>
              <a:rPr lang="ru-RU" sz="1600" b="1" dirty="0"/>
              <a:t>Красноярск</a:t>
            </a:r>
            <a:r>
              <a:rPr lang="ru-RU" sz="1600" b="1" dirty="0" smtClean="0"/>
              <a:t>, </a:t>
            </a:r>
            <a:r>
              <a:rPr lang="ru-RU" sz="1600" b="1" dirty="0"/>
              <a:t>Уфа.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285720" y="1785926"/>
            <a:ext cx="431991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0033CC"/>
                </a:solidFill>
              </a:rPr>
              <a:t>ABL - сетевой </a:t>
            </a:r>
            <a:r>
              <a:rPr lang="ru-RU" sz="1600" b="1" dirty="0" err="1">
                <a:solidFill>
                  <a:srgbClr val="0033CC"/>
                </a:solidFill>
              </a:rPr>
              <a:t>логистический</a:t>
            </a:r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оператор </a:t>
            </a:r>
          </a:p>
          <a:p>
            <a:pPr algn="just">
              <a:spcAft>
                <a:spcPts val="1200"/>
              </a:spcAft>
            </a:pPr>
            <a:r>
              <a:rPr lang="ru-RU" sz="1600" b="1" dirty="0" smtClean="0">
                <a:solidFill>
                  <a:srgbClr val="0033CC"/>
                </a:solidFill>
              </a:rPr>
              <a:t>Год основания – 2009 г.  </a:t>
            </a:r>
          </a:p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0033CC"/>
                </a:solidFill>
              </a:rPr>
              <a:t>Штатная численность – 385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человек 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7" name="Rectangle 148"/>
          <p:cNvSpPr>
            <a:spLocks noChangeArrowheads="1"/>
          </p:cNvSpPr>
          <p:nvPr/>
        </p:nvSpPr>
        <p:spPr bwMode="auto">
          <a:xfrm>
            <a:off x="0" y="4286256"/>
            <a:ext cx="8715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Клиенты </a:t>
            </a:r>
            <a:r>
              <a:rPr lang="en-US" sz="2000" b="1" dirty="0" smtClean="0">
                <a:solidFill>
                  <a:srgbClr val="0033CC"/>
                </a:solidFill>
              </a:rPr>
              <a:t>ABL</a:t>
            </a:r>
            <a:endParaRPr lang="ru-RU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4143372" y="1071546"/>
          <a:ext cx="464347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941168"/>
            <a:ext cx="223567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http://www.ablcompany.ru/sites/default/files/styles/klienty/public/elastokam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941168"/>
            <a:ext cx="1695103" cy="122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5805264"/>
            <a:ext cx="1728192" cy="72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1" descr="DB Schenker without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4941168"/>
            <a:ext cx="2821005" cy="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 descr="gazpromnef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589240"/>
            <a:ext cx="1944216" cy="116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7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4099" name="Picture 145"/>
          <p:cNvPicPr>
            <a:picLocks noChangeAspect="1" noChangeArrowheads="1"/>
          </p:cNvPicPr>
          <p:nvPr/>
        </p:nvPicPr>
        <p:blipFill>
          <a:blip r:embed="rId2" cstate="print"/>
          <a:srcRect l="19386" t="14349" r="3625" b="73679"/>
          <a:stretch>
            <a:fillRect/>
          </a:stretch>
        </p:blipFill>
        <p:spPr bwMode="auto">
          <a:xfrm>
            <a:off x="0" y="404664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47"/>
          <p:cNvSpPr txBox="1">
            <a:spLocks noChangeArrowheads="1"/>
          </p:cNvSpPr>
          <p:nvPr/>
        </p:nvSpPr>
        <p:spPr bwMode="auto">
          <a:xfrm>
            <a:off x="214312" y="549274"/>
            <a:ext cx="5509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Задача, поставленная  ООО «СИБУР»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285860"/>
          <a:ext cx="8215370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85720" y="5000636"/>
          <a:ext cx="8643998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85720" y="3786190"/>
            <a:ext cx="8501122" cy="92869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Границы зоны ответственности </a:t>
            </a:r>
            <a:r>
              <a:rPr lang="en-US" sz="1600" b="1" dirty="0" smtClean="0">
                <a:solidFill>
                  <a:srgbClr val="002060"/>
                </a:solidFill>
              </a:rPr>
              <a:t>ABL</a:t>
            </a:r>
            <a:r>
              <a:rPr lang="ru-RU" sz="1600" b="1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 момента приема на хранение всех поступающих ТМЦ для функционирования производства  до момента доставки ТМЦ в цеха </a:t>
            </a:r>
            <a:endParaRPr lang="ru-RU" dirty="0"/>
          </a:p>
        </p:txBody>
      </p:sp>
      <p:pic>
        <p:nvPicPr>
          <p:cNvPr id="16" name="Picture 8" descr="C:\Users\mizyugina\Documents\Фирмен.стиль ABL\Презентация\Новая папка\outsourcin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4786322"/>
            <a:ext cx="23574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7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4099" name="Picture 145"/>
          <p:cNvPicPr>
            <a:picLocks noChangeAspect="1" noChangeArrowheads="1"/>
          </p:cNvPicPr>
          <p:nvPr/>
        </p:nvPicPr>
        <p:blipFill>
          <a:blip r:embed="rId2" cstate="print"/>
          <a:srcRect l="19386" t="14349" r="3625" b="73679"/>
          <a:stretch>
            <a:fillRect/>
          </a:stretch>
        </p:blipFill>
        <p:spPr bwMode="auto">
          <a:xfrm>
            <a:off x="0" y="404664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47"/>
          <p:cNvSpPr txBox="1">
            <a:spLocks noChangeArrowheads="1"/>
          </p:cNvSpPr>
          <p:nvPr/>
        </p:nvSpPr>
        <p:spPr bwMode="auto">
          <a:xfrm>
            <a:off x="214312" y="549275"/>
            <a:ext cx="5509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Решение</a:t>
            </a:r>
            <a:r>
              <a:rPr lang="ru-RU" sz="2000" b="1" dirty="0" smtClean="0">
                <a:solidFill>
                  <a:schemeClr val="bg1"/>
                </a:solidFill>
              </a:rPr>
              <a:t> компании </a:t>
            </a:r>
            <a:r>
              <a:rPr lang="en-US" sz="2000" b="1" dirty="0" smtClean="0">
                <a:solidFill>
                  <a:schemeClr val="bg1"/>
                </a:solidFill>
              </a:rPr>
              <a:t>ABL</a:t>
            </a:r>
            <a:r>
              <a:rPr lang="ru-RU" sz="2000" b="1" dirty="0" smtClean="0">
                <a:solidFill>
                  <a:schemeClr val="bg1"/>
                </a:solidFill>
              </a:rPr>
              <a:t> в рамках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проекта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1857364"/>
          <a:ext cx="831057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48"/>
          <p:cNvSpPr>
            <a:spLocks noChangeArrowheads="1"/>
          </p:cNvSpPr>
          <p:nvPr/>
        </p:nvSpPr>
        <p:spPr bwMode="auto">
          <a:xfrm>
            <a:off x="214282" y="1500174"/>
            <a:ext cx="8715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0033CC"/>
                </a:solidFill>
              </a:rPr>
              <a:t>РЕШЕНИЯ: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2" name="Rectangle 148"/>
          <p:cNvSpPr>
            <a:spLocks noChangeArrowheads="1"/>
          </p:cNvSpPr>
          <p:nvPr/>
        </p:nvSpPr>
        <p:spPr bwMode="auto">
          <a:xfrm>
            <a:off x="214282" y="4143380"/>
            <a:ext cx="8715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0033CC"/>
                </a:solidFill>
              </a:rPr>
              <a:t>ОПЕРАЦИИ В РАМКАХ ПРОЕКТА:</a:t>
            </a:r>
            <a:endParaRPr lang="ru-RU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85720" y="4579974"/>
          <a:ext cx="8286808" cy="220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7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4099" name="Picture 145"/>
          <p:cNvPicPr>
            <a:picLocks noChangeAspect="1" noChangeArrowheads="1"/>
          </p:cNvPicPr>
          <p:nvPr/>
        </p:nvPicPr>
        <p:blipFill>
          <a:blip r:embed="rId2" cstate="print"/>
          <a:srcRect l="19386" t="14349" r="3625" b="73679"/>
          <a:stretch>
            <a:fillRect/>
          </a:stretch>
        </p:blipFill>
        <p:spPr bwMode="auto">
          <a:xfrm>
            <a:off x="0" y="404664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47"/>
          <p:cNvSpPr txBox="1">
            <a:spLocks noChangeArrowheads="1"/>
          </p:cNvSpPr>
          <p:nvPr/>
        </p:nvSpPr>
        <p:spPr bwMode="auto">
          <a:xfrm>
            <a:off x="214312" y="549275"/>
            <a:ext cx="5509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Результаты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аутсорсинга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компании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ABL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74810238"/>
              </p:ext>
            </p:extLst>
          </p:nvPr>
        </p:nvGraphicFramePr>
        <p:xfrm>
          <a:off x="395536" y="1484784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9386" t="14349" r="3625" b="73679"/>
          <a:stretch>
            <a:fillRect/>
          </a:stretch>
        </p:blipFill>
        <p:spPr bwMode="auto">
          <a:xfrm>
            <a:off x="0" y="260350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4313" y="549275"/>
            <a:ext cx="292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Наши партнеры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9388" y="2420938"/>
            <a:ext cx="896461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>
              <a:solidFill>
                <a:srgbClr val="0000CC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>
              <a:solidFill>
                <a:srgbClr val="0000CC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3366FF"/>
                </a:solidFill>
                <a:latin typeface="Times New Roman" pitchFamily="18" charset="0"/>
                <a:ea typeface="Lucida Sans Unicode" charset="0"/>
                <a:cs typeface="Lucida Sans Unicode" charset="0"/>
              </a:rPr>
              <a:t>	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 baseline="8000">
              <a:solidFill>
                <a:srgbClr val="3366FF"/>
              </a:solidFill>
              <a:latin typeface="Times New Roman" pitchFamily="18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8198" name="Picture 12" descr="sf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1143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928938"/>
            <a:ext cx="1143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ОЛТРИ — искусство осознанного выбор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5715000"/>
            <a:ext cx="12668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Файл:DHL Logo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780928"/>
            <a:ext cx="1804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3" y="3429000"/>
            <a:ext cx="135731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21" descr="DB Schenker without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75" y="3571875"/>
            <a:ext cx="1739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http://www.ablcompany.ru/sites/default/files/styles/klienty/public/bondyue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3" y="1571625"/>
            <a:ext cx="15890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20" descr="http://www.ablcompany.ru/sites/default/files/styles/klienty/public/velyuk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3" y="5786438"/>
            <a:ext cx="14144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2" descr="http://www.ablcompany.ru/sites/default/files/styles/klienty/public/gorizont._mezhkom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429125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4" descr="http://www.ablcompany.ru/sites/default/files/styles/klienty/public/mvide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4286250"/>
            <a:ext cx="15192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6" descr="http://www.ablcompany.ru/sites/default/files/styles/klienty/public/elastokam_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" y="57150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8" descr="http://www.ablcompany.ru/sites/default/files/styles/klienty/public/image00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29500" y="4572000"/>
            <a:ext cx="11350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32" descr="http://www.ablcompany.ru/sites/default/files/styles/klienty/public/kidtrey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0313" y="5786438"/>
            <a:ext cx="118268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C:\Users\mizyugina\Documents\Сайт\АДМИНКА_САЙТ\Лого партнеров\BAT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52663" y="2643188"/>
            <a:ext cx="1466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C:\Users\mizyugina\Documents\Сайт\АДМИНКА_САЙТ\Лого партнеров\Мегафон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0" y="4071938"/>
            <a:ext cx="152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C:\Users\mizyugina\Documents\Сайт\АДМИНКА_САЙТ\Лого партнеров\Монделиз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39752" y="1772816"/>
            <a:ext cx="18573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C:\Users\mizyugina\Documents\Сайт\АДМИНКА_САЙТ\Лого партнеров\Монетка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72313" y="2571750"/>
            <a:ext cx="1643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1520" y="1700808"/>
            <a:ext cx="195621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9386" t="14349" r="3625" b="73679"/>
          <a:stretch>
            <a:fillRect/>
          </a:stretch>
        </p:blipFill>
        <p:spPr bwMode="auto">
          <a:xfrm>
            <a:off x="0" y="260350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4313" y="549275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Контакты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85750" y="1500188"/>
            <a:ext cx="8429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Логистическая компания «</a:t>
            </a:r>
            <a:r>
              <a:rPr lang="en-US" b="1" dirty="0">
                <a:solidFill>
                  <a:srgbClr val="0000CC"/>
                </a:solidFill>
              </a:rPr>
              <a:t>ABL</a:t>
            </a:r>
            <a:r>
              <a:rPr lang="ru-RU" b="1" dirty="0">
                <a:solidFill>
                  <a:srgbClr val="0000CC"/>
                </a:solidFill>
              </a:rPr>
              <a:t>»</a:t>
            </a:r>
            <a:endParaRPr lang="en-US" b="1" dirty="0">
              <a:solidFill>
                <a:srgbClr val="0000CC"/>
              </a:solidFill>
            </a:endParaRPr>
          </a:p>
          <a:p>
            <a:r>
              <a:rPr lang="ru-RU" b="1" dirty="0">
                <a:solidFill>
                  <a:srgbClr val="0000CC"/>
                </a:solidFill>
              </a:rPr>
              <a:t>ООО «Эй </a:t>
            </a:r>
            <a:r>
              <a:rPr lang="ru-RU" b="1" dirty="0" err="1">
                <a:solidFill>
                  <a:srgbClr val="0000CC"/>
                </a:solidFill>
              </a:rPr>
              <a:t>Би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Лоджистик</a:t>
            </a:r>
            <a:r>
              <a:rPr lang="ru-RU" b="1" dirty="0">
                <a:solidFill>
                  <a:srgbClr val="0000CC"/>
                </a:solidFill>
              </a:rPr>
              <a:t>»</a:t>
            </a:r>
          </a:p>
          <a:p>
            <a:r>
              <a:rPr lang="en-US" dirty="0">
                <a:solidFill>
                  <a:srgbClr val="0000FF"/>
                </a:solidFill>
                <a:hlinkClick r:id="rId3"/>
              </a:rPr>
              <a:t>www.ablcompany.ru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CC"/>
                </a:solidFill>
              </a:rPr>
              <a:t>Генеральный директор: </a:t>
            </a:r>
            <a:r>
              <a:rPr lang="ru-RU" dirty="0">
                <a:solidFill>
                  <a:srgbClr val="0000CC"/>
                </a:solidFill>
              </a:rPr>
              <a:t>Бонин </a:t>
            </a:r>
            <a:r>
              <a:rPr lang="ru-RU" dirty="0" smtClean="0">
                <a:solidFill>
                  <a:srgbClr val="0000CC"/>
                </a:solidFill>
              </a:rPr>
              <a:t>Алексей Юрьевич</a:t>
            </a:r>
            <a:endParaRPr lang="ru-RU" dirty="0">
              <a:solidFill>
                <a:srgbClr val="0000CC"/>
              </a:solidFill>
            </a:endParaRPr>
          </a:p>
          <a:p>
            <a:r>
              <a:rPr lang="ru-RU" b="1" dirty="0">
                <a:solidFill>
                  <a:srgbClr val="0000CC"/>
                </a:solidFill>
              </a:rPr>
              <a:t>Руководитель отдела продаж: </a:t>
            </a:r>
            <a:r>
              <a:rPr lang="ru-RU" dirty="0">
                <a:solidFill>
                  <a:srgbClr val="0000CC"/>
                </a:solidFill>
              </a:rPr>
              <a:t>Ляшкевич Татьяна тел. 8-902-409-72-12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0000CC"/>
                </a:solidFill>
              </a:rPr>
              <a:t>Центральный офис:</a:t>
            </a:r>
          </a:p>
          <a:p>
            <a:r>
              <a:rPr lang="ru-RU" dirty="0">
                <a:solidFill>
                  <a:srgbClr val="0000CC"/>
                </a:solidFill>
              </a:rPr>
              <a:t>Екатеринбург, ул. Большакова, д.75, </a:t>
            </a:r>
            <a:r>
              <a:rPr lang="ru-RU" dirty="0" smtClean="0">
                <a:solidFill>
                  <a:srgbClr val="0000CC"/>
                </a:solidFill>
              </a:rPr>
              <a:t>оф.71</a:t>
            </a:r>
            <a:endParaRPr lang="ru-RU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0000CC"/>
                </a:solidFill>
              </a:rPr>
              <a:t>тел.: (343) 288-70-73</a:t>
            </a:r>
          </a:p>
          <a:p>
            <a:endParaRPr lang="en-US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0000CC"/>
                </a:solidFill>
              </a:rPr>
              <a:t>Отдел продаж: </a:t>
            </a:r>
            <a:r>
              <a:rPr lang="en-US" dirty="0">
                <a:solidFill>
                  <a:srgbClr val="0000CC"/>
                </a:solidFill>
                <a:hlinkClick r:id="rId4"/>
              </a:rPr>
              <a:t>sale@ablcompany.ru</a:t>
            </a:r>
            <a:endParaRPr lang="ru-RU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0000CC"/>
                </a:solidFill>
              </a:rPr>
              <a:t>Общий </a:t>
            </a:r>
            <a:r>
              <a:rPr lang="en-US" dirty="0">
                <a:solidFill>
                  <a:srgbClr val="0000CC"/>
                </a:solidFill>
              </a:rPr>
              <a:t>e-mail</a:t>
            </a:r>
            <a:r>
              <a:rPr lang="ru-RU" dirty="0">
                <a:solidFill>
                  <a:srgbClr val="0000CC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  <a:hlinkClick r:id="rId5"/>
              </a:rPr>
              <a:t>info@ablcompany.ru</a:t>
            </a:r>
            <a:endParaRPr lang="en-US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4535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BarnaulGrotesk Bold" pitchFamily="34" charset="0"/>
              </a:rPr>
              <a:t>О нас…Цифры…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9386" t="14349" r="3625" b="73679"/>
          <a:stretch>
            <a:fillRect/>
          </a:stretch>
        </p:blipFill>
        <p:spPr bwMode="auto">
          <a:xfrm>
            <a:off x="0" y="260350"/>
            <a:ext cx="88931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23528" y="3068960"/>
            <a:ext cx="82153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СПАСИБО ЗА ВНИМАНИЕ!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L_pres">
  <a:themeElements>
    <a:clrScheme name="ABL_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L_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L_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L_p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L_p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L_p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L_p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L_p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L_p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L_p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L_p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L_p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L_p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L_p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ABL_pres</Template>
  <TotalTime>2614</TotalTime>
  <Words>338</Words>
  <Application>Microsoft Macintosh PowerPoint</Application>
  <PresentationFormat>Экран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ABL_pres</vt:lpstr>
      <vt:lpstr>Производственная логистика на предприятии Заказчика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my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mizyugina</cp:lastModifiedBy>
  <cp:revision>263</cp:revision>
  <dcterms:created xsi:type="dcterms:W3CDTF">2010-12-28T20:04:11Z</dcterms:created>
  <dcterms:modified xsi:type="dcterms:W3CDTF">2015-11-30T10:26:09Z</dcterms:modified>
</cp:coreProperties>
</file>