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B290-3F72-4F06-BF0E-D20826AC3671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079-40BB-4B64-891A-23403A142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9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B290-3F72-4F06-BF0E-D20826AC3671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079-40BB-4B64-891A-23403A142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B290-3F72-4F06-BF0E-D20826AC3671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079-40BB-4B64-891A-23403A142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4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B290-3F72-4F06-BF0E-D20826AC3671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079-40BB-4B64-891A-23403A142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B290-3F72-4F06-BF0E-D20826AC3671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079-40BB-4B64-891A-23403A142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7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B290-3F72-4F06-BF0E-D20826AC3671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079-40BB-4B64-891A-23403A142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6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B290-3F72-4F06-BF0E-D20826AC3671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079-40BB-4B64-891A-23403A142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2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B290-3F72-4F06-BF0E-D20826AC3671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079-40BB-4B64-891A-23403A142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B290-3F72-4F06-BF0E-D20826AC3671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079-40BB-4B64-891A-23403A142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B290-3F72-4F06-BF0E-D20826AC3671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079-40BB-4B64-891A-23403A142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1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B290-3F72-4F06-BF0E-D20826AC3671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079-40BB-4B64-891A-23403A142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0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B290-3F72-4F06-BF0E-D20826AC3671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9079-40BB-4B64-891A-23403A142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5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3" y="662730"/>
            <a:ext cx="8508154" cy="58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94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Прохоров Алексей Александров</dc:creator>
  <cp:lastModifiedBy>Прохоров Алексей Александров</cp:lastModifiedBy>
  <cp:revision>4</cp:revision>
  <dcterms:created xsi:type="dcterms:W3CDTF">2015-11-25T07:22:46Z</dcterms:created>
  <dcterms:modified xsi:type="dcterms:W3CDTF">2015-11-25T13:34:56Z</dcterms:modified>
</cp:coreProperties>
</file>