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6" r:id="rId3"/>
    <p:sldId id="259" r:id="rId4"/>
    <p:sldId id="258" r:id="rId5"/>
    <p:sldId id="260" r:id="rId6"/>
    <p:sldId id="257" r:id="rId7"/>
    <p:sldId id="261" r:id="rId8"/>
    <p:sldId id="267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9D54-2C11-42AB-BF51-2AC8A0B20B96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5024-B554-4C09-8142-D4C2E5FE5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899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9D54-2C11-42AB-BF51-2AC8A0B20B96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5024-B554-4C09-8142-D4C2E5FE5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726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9D54-2C11-42AB-BF51-2AC8A0B20B96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5024-B554-4C09-8142-D4C2E5FE5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350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9D54-2C11-42AB-BF51-2AC8A0B20B96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5024-B554-4C09-8142-D4C2E5FE5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81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9D54-2C11-42AB-BF51-2AC8A0B20B96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5024-B554-4C09-8142-D4C2E5FE5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42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9D54-2C11-42AB-BF51-2AC8A0B20B96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5024-B554-4C09-8142-D4C2E5FE5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26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9D54-2C11-42AB-BF51-2AC8A0B20B96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5024-B554-4C09-8142-D4C2E5FE5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971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9D54-2C11-42AB-BF51-2AC8A0B20B96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5024-B554-4C09-8142-D4C2E5FE5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58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9D54-2C11-42AB-BF51-2AC8A0B20B96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5024-B554-4C09-8142-D4C2E5FE5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520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9D54-2C11-42AB-BF51-2AC8A0B20B96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5024-B554-4C09-8142-D4C2E5FE5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82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9D54-2C11-42AB-BF51-2AC8A0B20B96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5024-B554-4C09-8142-D4C2E5FE5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13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29D54-2C11-42AB-BF51-2AC8A0B20B96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B5024-B554-4C09-8142-D4C2E5FE5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90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3805"/>
            <a:ext cx="864096" cy="73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0070C0"/>
                </a:solidFill>
              </a:rPr>
              <a:t>ИСЕТЬ КАРГО</a:t>
            </a:r>
            <a:endParaRPr lang="ru-RU" sz="8000" b="1" i="1" dirty="0">
              <a:solidFill>
                <a:srgbClr val="0070C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2166814"/>
            <a:ext cx="6048672" cy="4070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>
                <a:solidFill>
                  <a:srgbClr val="0070C0"/>
                </a:solidFill>
              </a:rPr>
              <a:t>Интермодальные</a:t>
            </a:r>
            <a:r>
              <a:rPr lang="ru-RU" b="1" dirty="0">
                <a:solidFill>
                  <a:srgbClr val="0070C0"/>
                </a:solidFill>
              </a:rPr>
              <a:t> маршруты УРФО для </a:t>
            </a:r>
            <a:r>
              <a:rPr lang="ru-RU" b="1" dirty="0" smtClean="0">
                <a:solidFill>
                  <a:srgbClr val="0070C0"/>
                </a:solidFill>
              </a:rPr>
              <a:t>негабаритных </a:t>
            </a:r>
            <a:r>
              <a:rPr lang="ru-RU" b="1" dirty="0" smtClean="0">
                <a:solidFill>
                  <a:srgbClr val="0070C0"/>
                </a:solidFill>
              </a:rPr>
              <a:t>грузов</a:t>
            </a:r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Екатеринбург, 2016</a:t>
            </a:r>
            <a:endParaRPr lang="ru-RU" b="1" dirty="0">
              <a:solidFill>
                <a:srgbClr val="0070C0"/>
              </a:solidFill>
            </a:endParaRPr>
          </a:p>
          <a:p>
            <a:endParaRPr lang="ru-RU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6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Екатеринбург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Ул. Белинского 34-303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+7 343 3807755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0070C0"/>
                </a:solidFill>
              </a:rPr>
              <a:t>www.isetcargo.ru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6461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08" y="73893"/>
            <a:ext cx="3451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74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60984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ИСЕТЬ КАРГО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283968" y="332656"/>
            <a:ext cx="4608512" cy="762099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Перевозка Газовой Турбины (масса 320 т.)и Генератора Газовой Турбины (290т.) </a:t>
            </a:r>
            <a:r>
              <a:rPr lang="en-US" dirty="0" smtClean="0"/>
              <a:t>GE </a:t>
            </a:r>
            <a:r>
              <a:rPr lang="ru-RU" dirty="0" smtClean="0"/>
              <a:t>для СУГРЭС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57200" y="1268761"/>
            <a:ext cx="8216576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Строительство временного причала в п. Верхнечусовские городки на р. Чусовая.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648072" cy="55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7\Desktop\Новая папка\DSCF13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63193"/>
            <a:ext cx="6048672" cy="480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7\Desktop\Новая папка\PICT03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91" y="2708121"/>
            <a:ext cx="4225534" cy="316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83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609842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0070C0"/>
                </a:solidFill>
              </a:rPr>
              <a:t>ИСЕТЬ КАРГО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4040188" cy="128783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Газовая Турбина </a:t>
            </a:r>
            <a:r>
              <a:rPr lang="en-US" dirty="0" smtClean="0">
                <a:solidFill>
                  <a:srgbClr val="FF0000"/>
                </a:solidFill>
              </a:rPr>
              <a:t>GE </a:t>
            </a:r>
            <a:r>
              <a:rPr lang="ru-RU" dirty="0" smtClean="0">
                <a:solidFill>
                  <a:srgbClr val="FF0000"/>
                </a:solidFill>
              </a:rPr>
              <a:t>для СУГРЭС</a:t>
            </a:r>
          </a:p>
          <a:p>
            <a:r>
              <a:rPr lang="ru-RU" dirty="0"/>
              <a:t>Масса 320 т.</a:t>
            </a:r>
          </a:p>
          <a:p>
            <a:r>
              <a:rPr lang="ru-RU" dirty="0"/>
              <a:t>Длина 11м</a:t>
            </a:r>
          </a:p>
          <a:p>
            <a:r>
              <a:rPr lang="ru-RU" dirty="0"/>
              <a:t>Диаметр 5 м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052736"/>
            <a:ext cx="4041775" cy="99980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Генератор Газовой Турбины</a:t>
            </a:r>
          </a:p>
          <a:p>
            <a:r>
              <a:rPr lang="ru-RU" sz="2000" dirty="0" smtClean="0"/>
              <a:t>Масса 290 т.</a:t>
            </a:r>
          </a:p>
          <a:p>
            <a:r>
              <a:rPr lang="ru-RU" sz="2000" dirty="0" smtClean="0"/>
              <a:t>Длина 10м</a:t>
            </a:r>
          </a:p>
          <a:p>
            <a:r>
              <a:rPr lang="ru-RU" sz="2000" dirty="0" smtClean="0"/>
              <a:t>Диаметр 4,8 м.</a:t>
            </a:r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648072" cy="55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7\Desktop\Новая папка\PICT00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99" y="2852936"/>
            <a:ext cx="4040188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7\Desktop\Новая папка\PICT03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04864"/>
            <a:ext cx="4444752" cy="333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19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27584" y="219519"/>
            <a:ext cx="3250704" cy="77809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ИСЕТЬ КАРГО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0401" y="1124744"/>
            <a:ext cx="4040188" cy="639762"/>
          </a:xfrm>
        </p:spPr>
        <p:txBody>
          <a:bodyPr>
            <a:noAutofit/>
          </a:bodyPr>
          <a:lstStyle/>
          <a:p>
            <a:r>
              <a:rPr lang="ru-RU" sz="1800" dirty="0" smtClean="0"/>
              <a:t>Для дальнейшей погрузки на железную дорогу, была произведена перевозка в г. Пермь.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980728"/>
            <a:ext cx="4041775" cy="63976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Произведена погрузка на </a:t>
            </a:r>
            <a:r>
              <a:rPr lang="ru-RU" dirty="0" err="1" smtClean="0"/>
              <a:t>жд</a:t>
            </a:r>
            <a:r>
              <a:rPr lang="ru-RU" dirty="0" smtClean="0"/>
              <a:t>-транспортер ТСЧ-400 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648072" cy="55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7\Desktop\Новая папка\IMG_901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44824"/>
            <a:ext cx="489654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7\Desktop\Новая папка\SDC102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435706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2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57" y="881931"/>
            <a:ext cx="7859216" cy="1194147"/>
          </a:xfrm>
        </p:spPr>
        <p:txBody>
          <a:bodyPr>
            <a:normAutofit/>
          </a:bodyPr>
          <a:lstStyle/>
          <a:p>
            <a:r>
              <a:rPr lang="ru-RU" dirty="0" smtClean="0"/>
              <a:t>ГТ и ГТГ  для НТГРЭС (</a:t>
            </a:r>
            <a:r>
              <a:rPr lang="ru-RU" dirty="0" err="1" smtClean="0"/>
              <a:t>г.Нижняя</a:t>
            </a:r>
            <a:r>
              <a:rPr lang="ru-RU" dirty="0" smtClean="0"/>
              <a:t> Тура) – 2 комплекта</a:t>
            </a:r>
          </a:p>
          <a:p>
            <a:r>
              <a:rPr lang="ru-RU" dirty="0" smtClean="0"/>
              <a:t> и ТЭЦ Академическая (</a:t>
            </a:r>
            <a:r>
              <a:rPr lang="ru-RU" dirty="0" err="1" smtClean="0"/>
              <a:t>г.Екатеринбург</a:t>
            </a:r>
            <a:r>
              <a:rPr lang="ru-RU" dirty="0" smtClean="0"/>
              <a:t>) </a:t>
            </a:r>
            <a:r>
              <a:rPr lang="ru-RU" dirty="0" smtClean="0"/>
              <a:t>- 1 </a:t>
            </a:r>
            <a:r>
              <a:rPr lang="ru-RU" dirty="0" smtClean="0"/>
              <a:t>комплект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2060848"/>
            <a:ext cx="3888432" cy="1368152"/>
          </a:xfrm>
        </p:spPr>
        <p:txBody>
          <a:bodyPr/>
          <a:lstStyle/>
          <a:p>
            <a:r>
              <a:rPr lang="ru-RU" dirty="0" smtClean="0"/>
              <a:t>Длина генератора 10 м</a:t>
            </a:r>
          </a:p>
          <a:p>
            <a:r>
              <a:rPr lang="ru-RU" dirty="0" smtClean="0"/>
              <a:t>Диаметр 4,9 м</a:t>
            </a:r>
          </a:p>
          <a:p>
            <a:r>
              <a:rPr lang="ru-RU" dirty="0" smtClean="0"/>
              <a:t>Масса 230 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6461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59632" y="303646"/>
            <a:ext cx="3106688" cy="607293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ИСЕТЬ КАРГО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2051" name="Picture 3" descr="C:\Users\User7\Desktop\Новая папка\DSCF25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33448"/>
            <a:ext cx="426524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3"/>
          <p:cNvSpPr>
            <a:spLocks noGrp="1"/>
          </p:cNvSpPr>
          <p:nvPr>
            <p:ph sz="half" idx="2"/>
          </p:nvPr>
        </p:nvSpPr>
        <p:spPr>
          <a:xfrm>
            <a:off x="497573" y="2204864"/>
            <a:ext cx="3466728" cy="3777282"/>
          </a:xfrm>
        </p:spPr>
        <p:txBody>
          <a:bodyPr/>
          <a:lstStyle/>
          <a:p>
            <a:r>
              <a:rPr lang="ru-RU" dirty="0" smtClean="0"/>
              <a:t>Длина турбины 11,5 м</a:t>
            </a:r>
          </a:p>
          <a:p>
            <a:r>
              <a:rPr lang="ru-RU" dirty="0" smtClean="0"/>
              <a:t>Диаметр 5,02 м</a:t>
            </a:r>
          </a:p>
          <a:p>
            <a:r>
              <a:rPr lang="ru-RU" dirty="0" smtClean="0"/>
              <a:t>Масса 340 т.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84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4008" y="332656"/>
            <a:ext cx="4040188" cy="1013271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Перевозка ГТ и ГТГ для </a:t>
            </a:r>
            <a:r>
              <a:rPr lang="ru-RU" sz="2000" dirty="0" err="1" smtClean="0"/>
              <a:t>Нижнетуринской</a:t>
            </a:r>
            <a:r>
              <a:rPr lang="ru-RU" sz="2000" dirty="0" smtClean="0"/>
              <a:t> ГРЭС, по маршруту Пермь-Екатеринбург-Нижняя Тура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8104" y="4797152"/>
            <a:ext cx="3620015" cy="1656184"/>
          </a:xfrm>
        </p:spPr>
        <p:txBody>
          <a:bodyPr>
            <a:normAutofit/>
          </a:bodyPr>
          <a:lstStyle/>
          <a:p>
            <a:r>
              <a:rPr lang="ru-RU" dirty="0" smtClean="0"/>
              <a:t>Выгрузка в </a:t>
            </a:r>
            <a:r>
              <a:rPr lang="ru-RU" dirty="0" err="1" smtClean="0"/>
              <a:t>г.Пермь</a:t>
            </a:r>
            <a:r>
              <a:rPr lang="ru-RU" dirty="0" smtClean="0"/>
              <a:t>, погрузка на </a:t>
            </a:r>
            <a:r>
              <a:rPr lang="ru-RU" dirty="0" err="1" smtClean="0"/>
              <a:t>жд</a:t>
            </a:r>
            <a:r>
              <a:rPr lang="ru-RU" dirty="0" smtClean="0"/>
              <a:t>-транспортер.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6461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3451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User7\Desktop\Новая папка\DSCF24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29" y="1052736"/>
            <a:ext cx="4040188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7\Desktop\Новая папка\DSCF24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04" y="32004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7\Desktop\Новая папка\DSCF250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74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45448"/>
            <a:ext cx="8219256" cy="189388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Перевозка ГТ для ТЭЦ Академическая (г. Екатеринбург) производилась по маршруту: ст. Пермь2 – ст. Хрустальная. Далее автопоездом до Екатеринбурга, с перекрытием автодорог, сопровождением ГИБДД, отключением и снятием контактной сети троллейбусов,  в ночное время.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6461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88640"/>
            <a:ext cx="331236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User7\Desktop\Новая папка\kak-matilda-vezla-turbinu-vesom-308-tonny_25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38156"/>
            <a:ext cx="5223602" cy="351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12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45449"/>
            <a:ext cx="8219256" cy="1563471"/>
          </a:xfrm>
        </p:spPr>
        <p:txBody>
          <a:bodyPr>
            <a:normAutofit/>
          </a:bodyPr>
          <a:lstStyle/>
          <a:p>
            <a:r>
              <a:rPr lang="ru-RU" dirty="0" smtClean="0"/>
              <a:t>Перевозка Днища реактора БН-800 для Белоярской АЭС</a:t>
            </a:r>
          </a:p>
          <a:p>
            <a:r>
              <a:rPr lang="ru-RU" sz="2000" dirty="0" smtClean="0"/>
              <a:t>Диаметр 12,5м</a:t>
            </a:r>
          </a:p>
          <a:p>
            <a:r>
              <a:rPr lang="ru-RU" sz="2000" dirty="0" smtClean="0"/>
              <a:t>Масса 250 тонн</a:t>
            </a:r>
            <a:endParaRPr lang="ru-RU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6461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88640"/>
            <a:ext cx="331236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User7\Desktop\Новая папка\PICT026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89" y="3284984"/>
            <a:ext cx="4469159" cy="335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7\Desktop\Новая папка\IMG_43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80928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99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User7\Desktop\Новая папка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8" y="0"/>
            <a:ext cx="9151538" cy="68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170812" y="1096251"/>
            <a:ext cx="1448744" cy="15407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Водные пути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dirty="0" smtClean="0"/>
              <a:t>Авто-дороги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Железная дорога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2" y="499176"/>
            <a:ext cx="6461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9176"/>
            <a:ext cx="331236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98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235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ИСЕТЬ КАРГО</vt:lpstr>
      <vt:lpstr>ИСЕТЬ КАРГО</vt:lpstr>
      <vt:lpstr>ИСЕТЬ КАРГО</vt:lpstr>
      <vt:lpstr>ИСЕТЬ КАРГО</vt:lpstr>
      <vt:lpstr>ИСЕТЬ КАРГО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Personal</dc:creator>
  <cp:lastModifiedBy>ТрансТех</cp:lastModifiedBy>
  <cp:revision>23</cp:revision>
  <dcterms:created xsi:type="dcterms:W3CDTF">2016-02-11T10:36:17Z</dcterms:created>
  <dcterms:modified xsi:type="dcterms:W3CDTF">2016-02-12T11:42:15Z</dcterms:modified>
</cp:coreProperties>
</file>